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8"/>
  </p:notesMasterIdLst>
  <p:handoutMasterIdLst>
    <p:handoutMasterId r:id="rId39"/>
  </p:handoutMasterIdLst>
  <p:sldIdLst>
    <p:sldId id="256" r:id="rId5"/>
    <p:sldId id="257" r:id="rId6"/>
    <p:sldId id="286" r:id="rId7"/>
    <p:sldId id="287" r:id="rId8"/>
    <p:sldId id="258" r:id="rId9"/>
    <p:sldId id="278" r:id="rId10"/>
    <p:sldId id="288" r:id="rId11"/>
    <p:sldId id="289" r:id="rId12"/>
    <p:sldId id="290" r:id="rId13"/>
    <p:sldId id="279" r:id="rId14"/>
    <p:sldId id="281" r:id="rId15"/>
    <p:sldId id="291" r:id="rId16"/>
    <p:sldId id="294" r:id="rId17"/>
    <p:sldId id="292" r:id="rId18"/>
    <p:sldId id="293" r:id="rId19"/>
    <p:sldId id="295" r:id="rId20"/>
    <p:sldId id="296" r:id="rId21"/>
    <p:sldId id="297" r:id="rId22"/>
    <p:sldId id="298" r:id="rId23"/>
    <p:sldId id="299" r:id="rId24"/>
    <p:sldId id="300" r:id="rId25"/>
    <p:sldId id="301" r:id="rId26"/>
    <p:sldId id="302" r:id="rId27"/>
    <p:sldId id="303" r:id="rId28"/>
    <p:sldId id="304" r:id="rId29"/>
    <p:sldId id="305" r:id="rId30"/>
    <p:sldId id="306" r:id="rId31"/>
    <p:sldId id="307" r:id="rId32"/>
    <p:sldId id="280" r:id="rId33"/>
    <p:sldId id="282" r:id="rId34"/>
    <p:sldId id="308" r:id="rId35"/>
    <p:sldId id="309" r:id="rId36"/>
    <p:sldId id="271"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90655" autoAdjust="0"/>
  </p:normalViewPr>
  <p:slideViewPr>
    <p:cSldViewPr snapToGrid="0">
      <p:cViewPr varScale="1">
        <p:scale>
          <a:sx n="115" d="100"/>
          <a:sy n="115" d="100"/>
        </p:scale>
        <p:origin x="318" y="102"/>
      </p:cViewPr>
      <p:guideLst/>
    </p:cSldViewPr>
  </p:slideViewPr>
  <p:outlineViewPr>
    <p:cViewPr>
      <p:scale>
        <a:sx n="33" d="100"/>
        <a:sy n="33" d="100"/>
      </p:scale>
      <p:origin x="0" y="-2880"/>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03" y="29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10/14/2024</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10/14/2024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1778128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11681125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32</a:t>
            </a:fld>
            <a:endParaRPr lang="en-US" dirty="0"/>
          </a:p>
        </p:txBody>
      </p:sp>
    </p:spTree>
    <p:extLst>
      <p:ext uri="{BB962C8B-B14F-4D97-AF65-F5344CB8AC3E}">
        <p14:creationId xmlns:p14="http://schemas.microsoft.com/office/powerpoint/2010/main" val="3858255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33</a:t>
            </a:fld>
            <a:endParaRPr lang="en-US" dirty="0"/>
          </a:p>
        </p:txBody>
      </p:sp>
    </p:spTree>
    <p:extLst>
      <p:ext uri="{BB962C8B-B14F-4D97-AF65-F5344CB8AC3E}">
        <p14:creationId xmlns:p14="http://schemas.microsoft.com/office/powerpoint/2010/main" val="7026838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a:t>
            </a:fld>
            <a:endParaRPr lang="en-US" dirty="0"/>
          </a:p>
        </p:txBody>
      </p:sp>
    </p:spTree>
    <p:extLst>
      <p:ext uri="{BB962C8B-B14F-4D97-AF65-F5344CB8AC3E}">
        <p14:creationId xmlns:p14="http://schemas.microsoft.com/office/powerpoint/2010/main" val="4040438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a:t>
            </a:fld>
            <a:endParaRPr lang="en-US" dirty="0"/>
          </a:p>
        </p:txBody>
      </p:sp>
    </p:spTree>
    <p:extLst>
      <p:ext uri="{BB962C8B-B14F-4D97-AF65-F5344CB8AC3E}">
        <p14:creationId xmlns:p14="http://schemas.microsoft.com/office/powerpoint/2010/main" val="26443164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2843954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21825226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2090324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10253268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2066144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30</a:t>
            </a:fld>
            <a:endParaRPr lang="en-US" dirty="0"/>
          </a:p>
        </p:txBody>
      </p:sp>
    </p:spTree>
    <p:extLst>
      <p:ext uri="{BB962C8B-B14F-4D97-AF65-F5344CB8AC3E}">
        <p14:creationId xmlns:p14="http://schemas.microsoft.com/office/powerpoint/2010/main" val="2366593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41918" y="3329790"/>
            <a:ext cx="4941771" cy="3200400"/>
          </a:xfrm>
        </p:spPr>
        <p:txBody>
          <a:bodyPr anchor="ctr">
            <a:noAutofit/>
          </a:bodyPr>
          <a:lstStyle>
            <a:lvl1pPr algn="l">
              <a:defRPr sz="3600" spc="150" baseline="0"/>
            </a:lvl1pPr>
          </a:lstStyle>
          <a:p>
            <a:r>
              <a:rPr lang="en-US" dirty="0"/>
              <a:t>CLICK TO add title</a:t>
            </a:r>
          </a:p>
        </p:txBody>
      </p:sp>
      <p:pic>
        <p:nvPicPr>
          <p:cNvPr id="8" name="Graphic 7">
            <a:extLst>
              <a:ext uri="{FF2B5EF4-FFF2-40B4-BE49-F238E27FC236}">
                <a16:creationId xmlns:a16="http://schemas.microsoft.com/office/drawing/2014/main" id="{A04F1E16-9A84-4D0E-9706-79C396AF6AE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able 1">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1" y="895350"/>
            <a:ext cx="3247662" cy="1917700"/>
          </a:xfrm>
        </p:spPr>
        <p:txBody>
          <a:bodyPr>
            <a:normAutofit/>
          </a:bodyPr>
          <a:lstStyle>
            <a:lvl1pPr algn="l">
              <a:defRPr lang="en-US" sz="24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A14C3057-3BCC-F9A2-98D8-17DDB36F1823}"/>
              </a:ext>
            </a:extLst>
          </p:cNvPr>
          <p:cNvSpPr>
            <a:spLocks noGrp="1"/>
          </p:cNvSpPr>
          <p:nvPr>
            <p:ph sz="half" idx="16" hasCustomPrompt="1"/>
          </p:nvPr>
        </p:nvSpPr>
        <p:spPr>
          <a:xfrm>
            <a:off x="838200" y="2813049"/>
            <a:ext cx="3247662" cy="323849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4216396" y="895927"/>
            <a:ext cx="7137404" cy="5115889"/>
          </a:xfrm>
        </p:spPr>
        <p:txBody>
          <a:bodyPr>
            <a:normAutofit/>
          </a:bodyPr>
          <a:lstStyle>
            <a:lvl1pPr marL="0" indent="0" algn="ctr">
              <a:buNone/>
              <a:defRPr sz="2000"/>
            </a:lvl1pPr>
          </a:lstStyle>
          <a:p>
            <a:r>
              <a:rPr lang="en-US"/>
              <a:t>Click icon to add table</a:t>
            </a:r>
            <a:endParaRPr lang="en-US" dirty="0"/>
          </a:p>
        </p:txBody>
      </p:sp>
      <p:sp>
        <p:nvSpPr>
          <p:cNvPr id="10" name="Footer Placeholder 4">
            <a:extLst>
              <a:ext uri="{FF2B5EF4-FFF2-40B4-BE49-F238E27FC236}">
                <a16:creationId xmlns:a16="http://schemas.microsoft.com/office/drawing/2014/main" id="{5F91997C-538B-C8B9-14D7-31A1932F69C3}"/>
              </a:ext>
            </a:extLst>
          </p:cNvPr>
          <p:cNvSpPr>
            <a:spLocks noGrp="1"/>
          </p:cNvSpPr>
          <p:nvPr>
            <p:ph type="ftr" sz="quarter" idx="11"/>
          </p:nvPr>
        </p:nvSpPr>
        <p:spPr>
          <a:xfrm>
            <a:off x="731615" y="6356349"/>
            <a:ext cx="3819228" cy="365125"/>
          </a:xfrm>
        </p:spPr>
        <p:txBody>
          <a:bodyPr/>
          <a:lstStyle>
            <a:lvl1pPr algn="l">
              <a:defRPr sz="900"/>
            </a:lvl1pPr>
          </a:lstStyle>
          <a:p>
            <a:r>
              <a:rPr lang="en-US" dirty="0"/>
              <a:t>PRESENTATION TITLE</a:t>
            </a:r>
          </a:p>
        </p:txBody>
      </p:sp>
      <p:sp>
        <p:nvSpPr>
          <p:cNvPr id="11" name="Slide Number Placeholder 5">
            <a:extLst>
              <a:ext uri="{FF2B5EF4-FFF2-40B4-BE49-F238E27FC236}">
                <a16:creationId xmlns:a16="http://schemas.microsoft.com/office/drawing/2014/main" id="{1F777EF4-982E-9337-7E82-31DC723C1273}"/>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grpSp>
        <p:nvGrpSpPr>
          <p:cNvPr id="14" name="Group 13">
            <a:extLst>
              <a:ext uri="{FF2B5EF4-FFF2-40B4-BE49-F238E27FC236}">
                <a16:creationId xmlns:a16="http://schemas.microsoft.com/office/drawing/2014/main" id="{E34303BA-AFB6-0E22-486F-785994E3B7B1}"/>
              </a:ext>
              <a:ext uri="{C183D7F6-B498-43B3-948B-1728B52AA6E4}">
                <adec:decorative xmlns:adec="http://schemas.microsoft.com/office/drawing/2017/decorative" val="1"/>
              </a:ext>
            </a:extLst>
          </p:cNvPr>
          <p:cNvGrpSpPr/>
          <p:nvPr userDrawn="1"/>
        </p:nvGrpSpPr>
        <p:grpSpPr>
          <a:xfrm>
            <a:off x="0" y="0"/>
            <a:ext cx="2327564" cy="1505528"/>
            <a:chOff x="0" y="0"/>
            <a:chExt cx="2238376" cy="3105150"/>
          </a:xfrm>
        </p:grpSpPr>
        <p:cxnSp>
          <p:nvCxnSpPr>
            <p:cNvPr id="15" name="Straight Connector 14">
              <a:extLst>
                <a:ext uri="{FF2B5EF4-FFF2-40B4-BE49-F238E27FC236}">
                  <a16:creationId xmlns:a16="http://schemas.microsoft.com/office/drawing/2014/main" id="{F66E3A08-02EB-7B54-5089-E7A7F19FD725}"/>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814F9BE5-00B2-ADDF-771C-AB098B36C820}"/>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8081630"/>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838200" y="337192"/>
            <a:ext cx="5655197" cy="199786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2705177"/>
            <a:ext cx="5733772" cy="448990"/>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hasCustomPrompt="1"/>
          </p:nvPr>
        </p:nvSpPr>
        <p:spPr>
          <a:xfrm>
            <a:off x="838199" y="3154166"/>
            <a:ext cx="5733773" cy="3032733"/>
          </a:xfrm>
        </p:spPr>
        <p:txBody>
          <a:bodyPr>
            <a:normAutofit/>
          </a:bodyPr>
          <a:lstStyle>
            <a:lvl1pPr marL="285750" indent="-285750">
              <a:lnSpc>
                <a:spcPct val="100000"/>
              </a:lnSpc>
              <a:buFont typeface="Arial" panose="020B0604020202020204" pitchFamily="34" charset="0"/>
              <a:buChar char="•"/>
              <a:defRPr sz="1800" spc="50" baseline="0"/>
            </a:lvl1pPr>
            <a:lvl2pPr marL="742950" indent="-285750">
              <a:lnSpc>
                <a:spcPct val="100000"/>
              </a:lnSpc>
              <a:buFont typeface="Arial" panose="020B0604020202020204" pitchFamily="34" charset="0"/>
              <a:buChar char="•"/>
              <a:defRPr sz="1800" spc="50" baseline="0"/>
            </a:lvl2pPr>
            <a:lvl3pPr marL="1200150" indent="-285750">
              <a:lnSpc>
                <a:spcPct val="100000"/>
              </a:lnSpc>
              <a:buFont typeface="Arial" panose="020B0604020202020204" pitchFamily="34" charset="0"/>
              <a:buChar char="•"/>
              <a:defRPr sz="1800" spc="50" baseline="0"/>
            </a:lvl3pPr>
            <a:lvl4pPr marL="1657350" indent="-285750">
              <a:lnSpc>
                <a:spcPct val="100000"/>
              </a:lnSpc>
              <a:buFont typeface="Arial" panose="020B0604020202020204" pitchFamily="34" charset="0"/>
              <a:buChar char="•"/>
              <a:defRPr sz="1800" spc="50" baseline="0"/>
            </a:lvl4pPr>
            <a:lvl5pPr marL="2114550" indent="-285750">
              <a:lnSpc>
                <a:spcPct val="100000"/>
              </a:lnSpc>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887108" y="2705177"/>
            <a:ext cx="3943627" cy="448989"/>
          </a:xfrm>
        </p:spPr>
        <p:txBody>
          <a:bodyPr anchor="ctr">
            <a:no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120DFF5-B64A-9744-4500-1D7BBA19BF1C}"/>
              </a:ext>
            </a:extLst>
          </p:cNvPr>
          <p:cNvSpPr>
            <a:spLocks noGrp="1"/>
          </p:cNvSpPr>
          <p:nvPr>
            <p:ph sz="half" idx="14" hasCustomPrompt="1"/>
          </p:nvPr>
        </p:nvSpPr>
        <p:spPr>
          <a:xfrm>
            <a:off x="7887107" y="3164867"/>
            <a:ext cx="3943627" cy="3032733"/>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a:xfrm>
            <a:off x="843986" y="6356350"/>
            <a:ext cx="4114800" cy="365125"/>
          </a:xfrm>
        </p:spPr>
        <p:txBody>
          <a:bodyPr/>
          <a:lstStyle>
            <a:lvl1pPr algn="l">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3" name="Graphic 12">
            <a:extLst>
              <a:ext uri="{FF2B5EF4-FFF2-40B4-BE49-F238E27FC236}">
                <a16:creationId xmlns:a16="http://schemas.microsoft.com/office/drawing/2014/main" id="{E0588715-35AD-8BE1-A5FC-E28BDD3854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645" t="319" r="28732" b="73496"/>
          <a:stretch/>
        </p:blipFill>
        <p:spPr>
          <a:xfrm rot="10800000" flipH="1">
            <a:off x="6308436" y="-11"/>
            <a:ext cx="5883564" cy="236642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2">
    <p:bg>
      <p:bgRef idx="1001">
        <a:schemeClr val="bg1"/>
      </p:bgRef>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544E9C70-0200-3C21-7766-CB9EA5FBFA88}"/>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1" name="Straight Connector 10">
              <a:extLst>
                <a:ext uri="{FF2B5EF4-FFF2-40B4-BE49-F238E27FC236}">
                  <a16:creationId xmlns:a16="http://schemas.microsoft.com/office/drawing/2014/main" id="{1D5E4B16-2071-DEE9-BE53-F35AFBEFCA57}"/>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CB2B071-0355-D550-18A8-9D515CA1698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a:xfrm>
            <a:off x="838200" y="353550"/>
            <a:ext cx="10515600" cy="1325563"/>
          </a:xfrm>
        </p:spPr>
        <p:txBody>
          <a:bodyPr anchor="b">
            <a:normAutofit/>
          </a:bodyPr>
          <a:lstStyle>
            <a:lvl1pPr algn="ctr">
              <a:defRPr lang="en-US" sz="2800" kern="1200" spc="150" baseline="0" dirty="0">
                <a:solidFill>
                  <a:schemeClr val="tx1"/>
                </a:solidFill>
                <a:latin typeface="+mj-lt"/>
                <a:ea typeface="+mj-ea"/>
                <a:cs typeface="+mj-cs"/>
              </a:defRPr>
            </a:lvl1pPr>
          </a:lstStyle>
          <a:p>
            <a:r>
              <a:rPr lang="en-US" dirty="0"/>
              <a:t>CLICK TO add title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570963"/>
          </a:xfrm>
        </p:spPr>
        <p:txBody>
          <a:bodyPr>
            <a:normAutofit/>
          </a:bodyPr>
          <a:lstStyle>
            <a:lvl1pPr marL="0" indent="0" algn="ctr">
              <a:buNone/>
              <a:defRPr sz="2000"/>
            </a:lvl1pPr>
          </a:lstStyle>
          <a:p>
            <a:r>
              <a:rPr lang="en-US"/>
              <a:t>Click icon to add table</a:t>
            </a:r>
            <a:endParaRPr lang="en-US" dirty="0"/>
          </a:p>
        </p:txBody>
      </p:sp>
      <p:sp>
        <p:nvSpPr>
          <p:cNvPr id="6" name="Footer Placeholder 4">
            <a:extLst>
              <a:ext uri="{FF2B5EF4-FFF2-40B4-BE49-F238E27FC236}">
                <a16:creationId xmlns:a16="http://schemas.microsoft.com/office/drawing/2014/main" id="{BFB554B2-4C33-2975-9F27-94B8AE71DF13}"/>
              </a:ext>
            </a:extLst>
          </p:cNvPr>
          <p:cNvSpPr>
            <a:spLocks noGrp="1"/>
          </p:cNvSpPr>
          <p:nvPr>
            <p:ph type="ftr" sz="quarter" idx="11"/>
          </p:nvPr>
        </p:nvSpPr>
        <p:spPr>
          <a:xfrm>
            <a:off x="838200" y="6356349"/>
            <a:ext cx="3819228" cy="365125"/>
          </a:xfrm>
        </p:spPr>
        <p:txBody>
          <a:bodyPr/>
          <a:lstStyle>
            <a:lvl1pPr algn="l">
              <a:defRPr sz="900"/>
            </a:lvl1pPr>
          </a:lstStyle>
          <a:p>
            <a:r>
              <a:rPr lang="en-US" dirty="0"/>
              <a:t>PRESENTATION TITLE</a:t>
            </a:r>
          </a:p>
        </p:txBody>
      </p:sp>
      <p:sp>
        <p:nvSpPr>
          <p:cNvPr id="7" name="Slide Number Placeholder 5">
            <a:extLst>
              <a:ext uri="{FF2B5EF4-FFF2-40B4-BE49-F238E27FC236}">
                <a16:creationId xmlns:a16="http://schemas.microsoft.com/office/drawing/2014/main" id="{503C6776-E983-2BA3-1054-75996FE0FD22}"/>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add title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850181"/>
          </a:xfrm>
        </p:spPr>
        <p:txBody>
          <a:bodyPr>
            <a:normAutofit/>
          </a:bodyPr>
          <a:lstStyle>
            <a:lvl1pPr marL="0" indent="0" algn="l">
              <a:lnSpc>
                <a:spcPct val="150000"/>
              </a:lnSpc>
              <a:buNone/>
              <a:defRPr sz="18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pic>
        <p:nvPicPr>
          <p:cNvPr id="6" name="Graphic 5">
            <a:extLst>
              <a:ext uri="{FF2B5EF4-FFF2-40B4-BE49-F238E27FC236}">
                <a16:creationId xmlns:a16="http://schemas.microsoft.com/office/drawing/2014/main" id="{ED3361C9-310A-4255-A94E-B77588962DA5}"/>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4267200" y="6356350"/>
            <a:ext cx="4179570" cy="365125"/>
          </a:xfrm>
        </p:spPr>
        <p:txBody>
          <a:bodyPr/>
          <a:lstStyle>
            <a:lvl1pPr algn="l">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4229100" y="0"/>
            <a:ext cx="7962901"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dirty="0"/>
              <a:t>CLICK TO add title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hasCustomPrompt="1"/>
          </p:nvPr>
        </p:nvSpPr>
        <p:spPr>
          <a:xfrm>
            <a:off x="1333500" y="2674013"/>
            <a:ext cx="2895600" cy="3269589"/>
          </a:xfrm>
        </p:spPr>
        <p:txBody>
          <a:bodyPr>
            <a:normAutofit/>
          </a:bodyPr>
          <a:lstStyle>
            <a:lvl1pPr marL="0" indent="0">
              <a:lnSpc>
                <a:spcPct val="140000"/>
              </a:lnSpc>
              <a:spcBef>
                <a:spcPts val="1000"/>
              </a:spcBef>
              <a:buNone/>
              <a:defRPr sz="1800">
                <a:solidFill>
                  <a:schemeClr val="bg1"/>
                </a:solidFill>
              </a:defRPr>
            </a:lvl1pPr>
            <a:lvl2pPr marL="457200" indent="0">
              <a:lnSpc>
                <a:spcPct val="140000"/>
              </a:lnSpc>
              <a:spcBef>
                <a:spcPts val="1000"/>
              </a:spcBef>
              <a:buNone/>
              <a:defRPr sz="1800">
                <a:solidFill>
                  <a:schemeClr val="bg1"/>
                </a:solidFill>
              </a:defRPr>
            </a:lvl2pPr>
            <a:lvl3pPr marL="914400" indent="0">
              <a:lnSpc>
                <a:spcPct val="140000"/>
              </a:lnSpc>
              <a:spcBef>
                <a:spcPts val="1000"/>
              </a:spcBef>
              <a:buNone/>
              <a:defRPr sz="1800">
                <a:solidFill>
                  <a:schemeClr val="bg1"/>
                </a:solidFill>
              </a:defRPr>
            </a:lvl3pPr>
            <a:lvl4pPr marL="1371600" indent="0">
              <a:lnSpc>
                <a:spcPct val="140000"/>
              </a:lnSpc>
              <a:spcBef>
                <a:spcPts val="1000"/>
              </a:spcBef>
              <a:buNone/>
              <a:defRPr sz="1800">
                <a:solidFill>
                  <a:schemeClr val="bg1"/>
                </a:solidFill>
              </a:defRPr>
            </a:lvl4pPr>
            <a:lvl5pPr marL="1828800" indent="0">
              <a:lnSpc>
                <a:spcPct val="140000"/>
              </a:lnSpc>
              <a:spcBef>
                <a:spcPts val="1000"/>
              </a:spcBef>
              <a:buNone/>
              <a:defRPr sz="180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Break 1">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018"/>
            <a:ext cx="4179570" cy="3377354"/>
          </a:xfrm>
        </p:spPr>
        <p:txBody>
          <a:bodyPr anchor="b">
            <a:noAutofit/>
          </a:bodyPr>
          <a:lstStyle>
            <a:lvl1pPr algn="l">
              <a:defRPr sz="3600" spc="150" baseline="0">
                <a:solidFill>
                  <a:schemeClr val="tx1"/>
                </a:solidFill>
              </a:defRPr>
            </a:lvl1pPr>
          </a:lstStyle>
          <a:p>
            <a:r>
              <a:rPr lang="en-US" dirty="0"/>
              <a:t>CLICK TO add title</a:t>
            </a:r>
          </a:p>
        </p:txBody>
      </p:sp>
      <p:grpSp>
        <p:nvGrpSpPr>
          <p:cNvPr id="4" name="Group 3">
            <a:extLst>
              <a:ext uri="{FF2B5EF4-FFF2-40B4-BE49-F238E27FC236}">
                <a16:creationId xmlns:a16="http://schemas.microsoft.com/office/drawing/2014/main" id="{4A96E214-6A61-C8A7-B1DB-C8C260C13441}"/>
              </a:ext>
              <a:ext uri="{C183D7F6-B498-43B3-948B-1728B52AA6E4}">
                <adec:decorative xmlns:adec="http://schemas.microsoft.com/office/drawing/2017/decorative" val="1"/>
              </a:ext>
            </a:extLst>
          </p:cNvPr>
          <p:cNvGrpSpPr/>
          <p:nvPr userDrawn="1"/>
        </p:nvGrpSpPr>
        <p:grpSpPr>
          <a:xfrm>
            <a:off x="0" y="0"/>
            <a:ext cx="6557818" cy="6858000"/>
            <a:chOff x="0" y="0"/>
            <a:chExt cx="4762501" cy="5186363"/>
          </a:xfrm>
        </p:grpSpPr>
        <p:cxnSp>
          <p:nvCxnSpPr>
            <p:cNvPr id="5" name="Straight Connector 4">
              <a:extLst>
                <a:ext uri="{FF2B5EF4-FFF2-40B4-BE49-F238E27FC236}">
                  <a16:creationId xmlns:a16="http://schemas.microsoft.com/office/drawing/2014/main" id="{A18BC1BC-99D6-D9F4-19F9-AAE722E2AE61}"/>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816F797-248B-2C75-29B9-DB65A809D47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25017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2">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87680"/>
            <a:ext cx="4179570" cy="3376691"/>
          </a:xfrm>
        </p:spPr>
        <p:txBody>
          <a:bodyPr anchor="b">
            <a:noAutofit/>
          </a:bodyPr>
          <a:lstStyle>
            <a:lvl1pPr algn="l">
              <a:defRPr sz="3600" spc="150" baseline="0">
                <a:solidFill>
                  <a:schemeClr val="bg1"/>
                </a:solidFill>
              </a:defRPr>
            </a:lvl1pPr>
          </a:lstStyle>
          <a:p>
            <a:r>
              <a:rPr lang="en-US" dirty="0"/>
              <a:t>CLICK TO add title</a:t>
            </a:r>
          </a:p>
        </p:txBody>
      </p:sp>
      <p:cxnSp>
        <p:nvCxnSpPr>
          <p:cNvPr id="7" name="Straight Connector 6">
            <a:extLst>
              <a:ext uri="{FF2B5EF4-FFF2-40B4-BE49-F238E27FC236}">
                <a16:creationId xmlns:a16="http://schemas.microsoft.com/office/drawing/2014/main" id="{5D8E94DD-0F7B-3F92-58EA-5F06D557BF40}"/>
              </a:ext>
              <a:ext uri="{C183D7F6-B498-43B3-948B-1728B52AA6E4}">
                <adec:decorative xmlns:adec="http://schemas.microsoft.com/office/drawing/2017/decorative" val="1"/>
              </a:ext>
            </a:extLst>
          </p:cNvPr>
          <p:cNvCxnSpPr>
            <a:cxnSpLocks/>
          </p:cNvCxnSpPr>
          <p:nvPr userDrawn="1"/>
        </p:nvCxnSpPr>
        <p:spPr>
          <a:xfrm>
            <a:off x="3990667" y="0"/>
            <a:ext cx="1126278" cy="25122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Picture Placeholder 8">
            <a:extLst>
              <a:ext uri="{FF2B5EF4-FFF2-40B4-BE49-F238E27FC236}">
                <a16:creationId xmlns:a16="http://schemas.microsoft.com/office/drawing/2014/main" id="{419F5397-34DB-BC88-ADF5-AA470A06FE50}"/>
              </a:ext>
            </a:extLst>
          </p:cNvPr>
          <p:cNvSpPr>
            <a:spLocks noGrp="1"/>
          </p:cNvSpPr>
          <p:nvPr>
            <p:ph type="pic" sz="quarter" idx="10"/>
          </p:nvPr>
        </p:nvSpPr>
        <p:spPr>
          <a:xfrm>
            <a:off x="0" y="-5080"/>
            <a:ext cx="6576291" cy="6872605"/>
          </a:xfrm>
          <a:custGeom>
            <a:avLst/>
            <a:gdLst>
              <a:gd name="connsiteX0" fmla="*/ 0 w 6576291"/>
              <a:gd name="connsiteY0" fmla="*/ 0 h 6867525"/>
              <a:gd name="connsiteX1" fmla="*/ 6576291 w 6576291"/>
              <a:gd name="connsiteY1" fmla="*/ 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044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 name="connsiteX0" fmla="*/ 0 w 6576291"/>
              <a:gd name="connsiteY0" fmla="*/ 0 h 6867525"/>
              <a:gd name="connsiteX1" fmla="*/ 3624811 w 6576291"/>
              <a:gd name="connsiteY1" fmla="*/ 10160 h 6867525"/>
              <a:gd name="connsiteX2" fmla="*/ 6576291 w 6576291"/>
              <a:gd name="connsiteY2" fmla="*/ 6867525 h 6867525"/>
              <a:gd name="connsiteX3" fmla="*/ 0 w 6576291"/>
              <a:gd name="connsiteY3" fmla="*/ 6867525 h 6867525"/>
              <a:gd name="connsiteX4" fmla="*/ 0 w 6576291"/>
              <a:gd name="connsiteY4" fmla="*/ 0 h 6867525"/>
              <a:gd name="connsiteX0" fmla="*/ 0 w 6576291"/>
              <a:gd name="connsiteY0" fmla="*/ 5080 h 6872605"/>
              <a:gd name="connsiteX1" fmla="*/ 3629891 w 6576291"/>
              <a:gd name="connsiteY1" fmla="*/ 0 h 6872605"/>
              <a:gd name="connsiteX2" fmla="*/ 6576291 w 6576291"/>
              <a:gd name="connsiteY2" fmla="*/ 6872605 h 6872605"/>
              <a:gd name="connsiteX3" fmla="*/ 0 w 6576291"/>
              <a:gd name="connsiteY3" fmla="*/ 6872605 h 6872605"/>
              <a:gd name="connsiteX4" fmla="*/ 0 w 6576291"/>
              <a:gd name="connsiteY4" fmla="*/ 5080 h 68726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6291" h="6872605">
                <a:moveTo>
                  <a:pt x="0" y="5080"/>
                </a:moveTo>
                <a:lnTo>
                  <a:pt x="3629891" y="0"/>
                </a:lnTo>
                <a:lnTo>
                  <a:pt x="6576291" y="6872605"/>
                </a:lnTo>
                <a:lnTo>
                  <a:pt x="0" y="6872605"/>
                </a:lnTo>
                <a:lnTo>
                  <a:pt x="0" y="5080"/>
                </a:lnTo>
                <a:close/>
              </a:path>
            </a:pathLst>
          </a:custGeom>
        </p:spPr>
        <p:txBody>
          <a:bodyPr lIns="182880" tIns="182880" bIns="91440">
            <a:normAutofit/>
          </a:bodyPr>
          <a:lstStyle>
            <a:lvl1pPr marL="0" indent="0">
              <a:buNone/>
              <a:defRPr sz="2000">
                <a:solidFill>
                  <a:schemeClr val="bg1"/>
                </a:solidFill>
              </a:defRPr>
            </a:lvl1pPr>
          </a:lstStyle>
          <a:p>
            <a:r>
              <a:rPr lang="en-US"/>
              <a:t>Click icon to add picture</a:t>
            </a:r>
            <a:endParaRPr lang="en-US" dirty="0"/>
          </a:p>
        </p:txBody>
      </p:sp>
    </p:spTree>
    <p:extLst>
      <p:ext uri="{BB962C8B-B14F-4D97-AF65-F5344CB8AC3E}">
        <p14:creationId xmlns:p14="http://schemas.microsoft.com/office/powerpoint/2010/main" val="37540186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22318" y="268360"/>
            <a:ext cx="7288282" cy="2121177"/>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Content Placeholder 3">
            <a:extLst>
              <a:ext uri="{FF2B5EF4-FFF2-40B4-BE49-F238E27FC236}">
                <a16:creationId xmlns:a16="http://schemas.microsoft.com/office/drawing/2014/main" id="{EAC9D25F-5B3D-F5B2-5D02-C6BC6AA8987B}"/>
              </a:ext>
            </a:extLst>
          </p:cNvPr>
          <p:cNvSpPr>
            <a:spLocks noGrp="1"/>
          </p:cNvSpPr>
          <p:nvPr>
            <p:ph sz="half" idx="2" hasCustomPrompt="1"/>
          </p:nvPr>
        </p:nvSpPr>
        <p:spPr>
          <a:xfrm>
            <a:off x="1322388" y="2763078"/>
            <a:ext cx="7288212" cy="3407051"/>
          </a:xfrm>
        </p:spPr>
        <p:txBody>
          <a:bodyPr>
            <a:normAutofit/>
          </a:bodyPr>
          <a:lstStyle>
            <a:lvl1pPr marL="0" indent="0">
              <a:lnSpc>
                <a:spcPct val="100000"/>
              </a:lnSpc>
              <a:buFont typeface="Arial" panose="020B0604020202020204" pitchFamily="34" charset="0"/>
              <a:buNone/>
              <a:defRPr sz="1800" b="1"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9" name="Group 8">
            <a:extLst>
              <a:ext uri="{FF2B5EF4-FFF2-40B4-BE49-F238E27FC236}">
                <a16:creationId xmlns:a16="http://schemas.microsoft.com/office/drawing/2014/main" id="{18E16CF1-2502-F2F0-2C27-2DD7979033E2}"/>
              </a:ext>
              <a:ext uri="{C183D7F6-B498-43B3-948B-1728B52AA6E4}">
                <adec:decorative xmlns:adec="http://schemas.microsoft.com/office/drawing/2017/decorative" val="1"/>
              </a:ext>
            </a:extLst>
          </p:cNvPr>
          <p:cNvGrpSpPr/>
          <p:nvPr userDrawn="1"/>
        </p:nvGrpSpPr>
        <p:grpSpPr>
          <a:xfrm>
            <a:off x="9096374" y="-25401"/>
            <a:ext cx="3095625" cy="6883401"/>
            <a:chOff x="9096375" y="-25401"/>
            <a:chExt cx="3095625" cy="6883401"/>
          </a:xfrm>
        </p:grpSpPr>
        <p:cxnSp>
          <p:nvCxnSpPr>
            <p:cNvPr id="10" name="Straight Connector 9">
              <a:extLst>
                <a:ext uri="{FF2B5EF4-FFF2-40B4-BE49-F238E27FC236}">
                  <a16:creationId xmlns:a16="http://schemas.microsoft.com/office/drawing/2014/main" id="{6322A6FB-333C-65AE-23D8-08BCEA174D43}"/>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162BB247-4598-A983-DEBF-6F042C1DB0BC}"/>
                </a:ext>
              </a:extLst>
            </p:cNvPr>
            <p:cNvCxnSpPr>
              <a:cxnSpLocks/>
            </p:cNvCxnSpPr>
            <p:nvPr userDrawn="1"/>
          </p:nvCxnSpPr>
          <p:spPr>
            <a:xfrm flipH="1">
              <a:off x="9381744" y="-25401"/>
              <a:ext cx="2810256" cy="688340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2" name="Straight Connector 11">
            <a:extLst>
              <a:ext uri="{FF2B5EF4-FFF2-40B4-BE49-F238E27FC236}">
                <a16:creationId xmlns:a16="http://schemas.microsoft.com/office/drawing/2014/main" id="{34E84FEE-D475-A71D-7996-5925602ECF9A}"/>
              </a:ext>
              <a:ext uri="{C183D7F6-B498-43B3-948B-1728B52AA6E4}">
                <adec:decorative xmlns:adec="http://schemas.microsoft.com/office/drawing/2017/decorative" val="1"/>
              </a:ext>
            </a:extLst>
          </p:cNvPr>
          <p:cNvCxnSpPr>
            <a:cxnSpLocks/>
          </p:cNvCxnSpPr>
          <p:nvPr userDrawn="1"/>
        </p:nvCxnSpPr>
        <p:spPr>
          <a:xfrm rot="10800000" flipH="1">
            <a:off x="-1" y="-25403"/>
            <a:ext cx="1210573" cy="20481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7459776D-4049-CB00-C321-0627C169BC51}"/>
              </a:ext>
            </a:extLst>
          </p:cNvPr>
          <p:cNvSpPr>
            <a:spLocks noGrp="1"/>
          </p:cNvSpPr>
          <p:nvPr>
            <p:ph type="ftr" sz="quarter" idx="11"/>
          </p:nvPr>
        </p:nvSpPr>
        <p:spPr>
          <a:xfrm>
            <a:off x="1333500" y="6356349"/>
            <a:ext cx="3819228" cy="365125"/>
          </a:xfrm>
        </p:spPr>
        <p:txBody>
          <a:bodyPr/>
          <a:lstStyle>
            <a:lvl1pPr algn="l">
              <a:defRPr sz="900"/>
            </a:lvl1pPr>
          </a:lstStyle>
          <a:p>
            <a:r>
              <a:rPr lang="en-US" dirty="0"/>
              <a:t>PRESENTATION TITLE</a:t>
            </a:r>
          </a:p>
        </p:txBody>
      </p:sp>
      <p:sp>
        <p:nvSpPr>
          <p:cNvPr id="16" name="Slide Number Placeholder 5">
            <a:extLst>
              <a:ext uri="{FF2B5EF4-FFF2-40B4-BE49-F238E27FC236}">
                <a16:creationId xmlns:a16="http://schemas.microsoft.com/office/drawing/2014/main" id="{EDE114AF-34C6-A062-7340-858BC27DA264}"/>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249735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3">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406400"/>
            <a:ext cx="4179570" cy="3457971"/>
          </a:xfrm>
        </p:spPr>
        <p:txBody>
          <a:bodyPr anchor="b">
            <a:noAutofit/>
          </a:bodyPr>
          <a:lstStyle>
            <a:lvl1pPr algn="l">
              <a:defRPr sz="3600" spc="150" baseline="0">
                <a:solidFill>
                  <a:schemeClr val="bg1"/>
                </a:solidFill>
              </a:defRPr>
            </a:lvl1pPr>
          </a:lstStyle>
          <a:p>
            <a:r>
              <a:rPr lang="en-US" dirty="0"/>
              <a:t>CLICK TO add title</a:t>
            </a:r>
          </a:p>
        </p:txBody>
      </p:sp>
      <p:pic>
        <p:nvPicPr>
          <p:cNvPr id="4" name="Graphic 3">
            <a:extLst>
              <a:ext uri="{FF2B5EF4-FFF2-40B4-BE49-F238E27FC236}">
                <a16:creationId xmlns:a16="http://schemas.microsoft.com/office/drawing/2014/main" id="{5E045004-3604-59DC-13E0-7A0B2DF78C4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440329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bg>
      <p:bgPr>
        <a:solidFill>
          <a:schemeClr val="accent1"/>
        </a:solidFill>
        <a:effectLst/>
      </p:bgPr>
    </p:bg>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955F7B05-9431-1FBA-415D-6CF2DF562B9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093633" cy="3912394"/>
          </a:xfrm>
          <a:prstGeom prst="rect">
            <a:avLst/>
          </a:prstGeom>
        </p:spPr>
      </p:pic>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568961"/>
            <a:ext cx="8420100"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97255"/>
            <a:ext cx="3924300"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7" name="Content Placeholder 3">
            <a:extLst>
              <a:ext uri="{FF2B5EF4-FFF2-40B4-BE49-F238E27FC236}">
                <a16:creationId xmlns:a16="http://schemas.microsoft.com/office/drawing/2014/main" id="{07FF22E3-5928-787E-B062-FA18127D3BD9}"/>
              </a:ext>
            </a:extLst>
          </p:cNvPr>
          <p:cNvSpPr>
            <a:spLocks noGrp="1"/>
          </p:cNvSpPr>
          <p:nvPr>
            <p:ph sz="half" idx="13" hasCustomPrompt="1"/>
          </p:nvPr>
        </p:nvSpPr>
        <p:spPr>
          <a:xfrm>
            <a:off x="2933700" y="3251596"/>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97255"/>
            <a:ext cx="3943627" cy="464499"/>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9" name="Content Placeholder 3">
            <a:extLst>
              <a:ext uri="{FF2B5EF4-FFF2-40B4-BE49-F238E27FC236}">
                <a16:creationId xmlns:a16="http://schemas.microsoft.com/office/drawing/2014/main" id="{178E4D0B-96F1-45F3-6B2A-5FA31A37257F}"/>
              </a:ext>
            </a:extLst>
          </p:cNvPr>
          <p:cNvSpPr>
            <a:spLocks noGrp="1"/>
          </p:cNvSpPr>
          <p:nvPr>
            <p:ph sz="half" idx="14" hasCustomPrompt="1"/>
          </p:nvPr>
        </p:nvSpPr>
        <p:spPr>
          <a:xfrm>
            <a:off x="7410173" y="3251595"/>
            <a:ext cx="3943627" cy="3234264"/>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Footer Placeholder 4">
            <a:extLst>
              <a:ext uri="{FF2B5EF4-FFF2-40B4-BE49-F238E27FC236}">
                <a16:creationId xmlns:a16="http://schemas.microsoft.com/office/drawing/2014/main" id="{5F41582C-9AD2-F126-40F3-D43E77D158C8}"/>
              </a:ext>
            </a:extLst>
          </p:cNvPr>
          <p:cNvSpPr>
            <a:spLocks noGrp="1"/>
          </p:cNvSpPr>
          <p:nvPr>
            <p:ph type="ftr" sz="quarter" idx="11"/>
          </p:nvPr>
        </p:nvSpPr>
        <p:spPr>
          <a:xfrm>
            <a:off x="2969260" y="6356349"/>
            <a:ext cx="3819228" cy="365125"/>
          </a:xfrm>
        </p:spPr>
        <p:txBody>
          <a:bodyPr/>
          <a:lstStyle>
            <a:lvl1pPr algn="l">
              <a:defRPr sz="900"/>
            </a:lvl1pPr>
          </a:lstStyle>
          <a:p>
            <a:r>
              <a:rPr lang="en-US" dirty="0"/>
              <a:t>PRESENTATION TITLE</a:t>
            </a:r>
          </a:p>
        </p:txBody>
      </p:sp>
      <p:sp>
        <p:nvSpPr>
          <p:cNvPr id="14" name="Slide Number Placeholder 5">
            <a:extLst>
              <a:ext uri="{FF2B5EF4-FFF2-40B4-BE49-F238E27FC236}">
                <a16:creationId xmlns:a16="http://schemas.microsoft.com/office/drawing/2014/main" id="{341F76B1-7BEF-7A88-1394-1164BFF082E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401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341120" y="558801"/>
            <a:ext cx="9953308" cy="1780860"/>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grpSp>
        <p:nvGrpSpPr>
          <p:cNvPr id="10" name="Group 9">
            <a:extLst>
              <a:ext uri="{FF2B5EF4-FFF2-40B4-BE49-F238E27FC236}">
                <a16:creationId xmlns:a16="http://schemas.microsoft.com/office/drawing/2014/main" id="{6A217F83-0BDB-C70B-29FE-2651DE191533}"/>
              </a:ext>
              <a:ext uri="{C183D7F6-B498-43B3-948B-1728B52AA6E4}">
                <adec:decorative xmlns:adec="http://schemas.microsoft.com/office/drawing/2017/decorative" val="1"/>
              </a:ext>
            </a:extLst>
          </p:cNvPr>
          <p:cNvGrpSpPr/>
          <p:nvPr userDrawn="1"/>
        </p:nvGrpSpPr>
        <p:grpSpPr>
          <a:xfrm>
            <a:off x="4429817" y="0"/>
            <a:ext cx="7762183" cy="2754814"/>
            <a:chOff x="7334250" y="0"/>
            <a:chExt cx="4857750" cy="1724025"/>
          </a:xfrm>
        </p:grpSpPr>
        <p:cxnSp>
          <p:nvCxnSpPr>
            <p:cNvPr id="11" name="Straight Connector 10">
              <a:extLst>
                <a:ext uri="{FF2B5EF4-FFF2-40B4-BE49-F238E27FC236}">
                  <a16:creationId xmlns:a16="http://schemas.microsoft.com/office/drawing/2014/main" id="{E0C62368-3F79-C078-7086-B23D2F5A09F8}"/>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09BDD71-BF2E-BDB0-A625-D8371AEA1CAB}"/>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 name="Text Placeholder 2">
            <a:extLst>
              <a:ext uri="{FF2B5EF4-FFF2-40B4-BE49-F238E27FC236}">
                <a16:creationId xmlns:a16="http://schemas.microsoft.com/office/drawing/2014/main" id="{83354B96-CD25-BE1C-8CA2-3825F820B759}"/>
              </a:ext>
            </a:extLst>
          </p:cNvPr>
          <p:cNvSpPr>
            <a:spLocks noGrp="1"/>
          </p:cNvSpPr>
          <p:nvPr>
            <p:ph type="body" idx="1" hasCustomPrompt="1"/>
          </p:nvPr>
        </p:nvSpPr>
        <p:spPr>
          <a:xfrm>
            <a:off x="1341120" y="2960877"/>
            <a:ext cx="2722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5" name="Content Placeholder 3">
            <a:extLst>
              <a:ext uri="{FF2B5EF4-FFF2-40B4-BE49-F238E27FC236}">
                <a16:creationId xmlns:a16="http://schemas.microsoft.com/office/drawing/2014/main" id="{CDD81865-54C7-7674-4B2E-041D05C1D146}"/>
              </a:ext>
            </a:extLst>
          </p:cNvPr>
          <p:cNvSpPr>
            <a:spLocks noGrp="1"/>
          </p:cNvSpPr>
          <p:nvPr>
            <p:ph sz="half" idx="15" hasCustomPrompt="1"/>
          </p:nvPr>
        </p:nvSpPr>
        <p:spPr>
          <a:xfrm>
            <a:off x="1341120" y="3392035"/>
            <a:ext cx="2722880" cy="2907164"/>
          </a:xfrm>
        </p:spPr>
        <p:txBody>
          <a:bodyPr tIns="0">
            <a:normAutofit/>
          </a:bodyPr>
          <a:lstStyle>
            <a:lvl1pPr marL="283464" indent="-283464">
              <a:lnSpc>
                <a:spcPct val="100000"/>
              </a:lnSpc>
              <a:buFont typeface="+mj-lt"/>
              <a:buAutoNum type="arabicPeriod"/>
              <a:defRPr sz="1800" b="0" spc="50" baseline="0"/>
            </a:lvl1pPr>
            <a:lvl2pPr marL="566928" indent="-342900">
              <a:lnSpc>
                <a:spcPct val="100000"/>
              </a:lnSpc>
              <a:spcBef>
                <a:spcPts val="1000"/>
              </a:spcBef>
              <a:buFont typeface="+mj-lt"/>
              <a:buAutoNum type="alphaLcPeriod"/>
              <a:defRPr sz="1800" spc="50" baseline="0"/>
            </a:lvl2pPr>
            <a:lvl3pPr marL="850392" indent="-342900">
              <a:lnSpc>
                <a:spcPct val="100000"/>
              </a:lnSpc>
              <a:spcBef>
                <a:spcPts val="1000"/>
              </a:spcBef>
              <a:buFont typeface="+mj-lt"/>
              <a:buAutoNum type="arabicParenR"/>
              <a:defRPr sz="1800" spc="50" baseline="0"/>
            </a:lvl3pPr>
            <a:lvl4pPr marL="1042416" indent="-342900">
              <a:lnSpc>
                <a:spcPct val="100000"/>
              </a:lnSpc>
              <a:spcBef>
                <a:spcPts val="1000"/>
              </a:spcBef>
              <a:buFont typeface="+mj-lt"/>
              <a:buAutoNum type="alphaLcParenR"/>
              <a:defRPr sz="1800" spc="50" baseline="0"/>
            </a:lvl4pPr>
            <a:lvl5pPr marL="1074420" indent="-400050">
              <a:lnSpc>
                <a:spcPct val="100000"/>
              </a:lnSpc>
              <a:spcBef>
                <a:spcPts val="1000"/>
              </a:spcBef>
              <a:buFont typeface="+mj-lt"/>
              <a:buAutoNum type="romanLcPeriod"/>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7" name="Text Placeholder 2">
            <a:extLst>
              <a:ext uri="{FF2B5EF4-FFF2-40B4-BE49-F238E27FC236}">
                <a16:creationId xmlns:a16="http://schemas.microsoft.com/office/drawing/2014/main" id="{6F39BA57-7F1C-623F-BC7F-B689C5AC33EA}"/>
              </a:ext>
            </a:extLst>
          </p:cNvPr>
          <p:cNvSpPr>
            <a:spLocks noGrp="1"/>
          </p:cNvSpPr>
          <p:nvPr>
            <p:ph type="body" idx="10" hasCustomPrompt="1"/>
          </p:nvPr>
        </p:nvSpPr>
        <p:spPr>
          <a:xfrm>
            <a:off x="4754881" y="2960877"/>
            <a:ext cx="5516880" cy="351284"/>
          </a:xfrm>
        </p:spPr>
        <p:txBody>
          <a:bodyPr anchor="t">
            <a:normAutofit/>
          </a:bodyPr>
          <a:lstStyle>
            <a:lvl1pPr marL="0" indent="0">
              <a:buNone/>
              <a:defRPr lang="en-US" sz="1800" b="1" kern="1200" spc="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add text</a:t>
            </a:r>
          </a:p>
        </p:txBody>
      </p:sp>
      <p:sp>
        <p:nvSpPr>
          <p:cNvPr id="3" name="Content Placeholder 3">
            <a:extLst>
              <a:ext uri="{FF2B5EF4-FFF2-40B4-BE49-F238E27FC236}">
                <a16:creationId xmlns:a16="http://schemas.microsoft.com/office/drawing/2014/main" id="{94BF07A4-5A33-0B3C-A378-AB2435F1D5FF}"/>
              </a:ext>
            </a:extLst>
          </p:cNvPr>
          <p:cNvSpPr>
            <a:spLocks noGrp="1"/>
          </p:cNvSpPr>
          <p:nvPr>
            <p:ph sz="half" idx="14" hasCustomPrompt="1"/>
          </p:nvPr>
        </p:nvSpPr>
        <p:spPr>
          <a:xfrm>
            <a:off x="4754881" y="3324859"/>
            <a:ext cx="5506720" cy="3031489"/>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43000"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Footer Placeholder 4">
            <a:extLst>
              <a:ext uri="{FF2B5EF4-FFF2-40B4-BE49-F238E27FC236}">
                <a16:creationId xmlns:a16="http://schemas.microsoft.com/office/drawing/2014/main" id="{63DC63A6-41FE-6C2D-9A53-0AE4A6DBF39B}"/>
              </a:ext>
            </a:extLst>
          </p:cNvPr>
          <p:cNvSpPr>
            <a:spLocks noGrp="1"/>
          </p:cNvSpPr>
          <p:nvPr>
            <p:ph type="ftr" sz="quarter" idx="12"/>
          </p:nvPr>
        </p:nvSpPr>
        <p:spPr>
          <a:xfrm>
            <a:off x="1333500" y="6356349"/>
            <a:ext cx="3819228" cy="365125"/>
          </a:xfrm>
        </p:spPr>
        <p:txBody>
          <a:bodyPr/>
          <a:lstStyle>
            <a:lvl1pPr algn="l">
              <a:defRPr sz="900"/>
            </a:lvl1pPr>
          </a:lstStyle>
          <a:p>
            <a:r>
              <a:rPr lang="en-US" dirty="0"/>
              <a:t>PRESENTATION TITLE</a:t>
            </a:r>
          </a:p>
        </p:txBody>
      </p:sp>
      <p:sp>
        <p:nvSpPr>
          <p:cNvPr id="20" name="Slide Number Placeholder 5">
            <a:extLst>
              <a:ext uri="{FF2B5EF4-FFF2-40B4-BE49-F238E27FC236}">
                <a16:creationId xmlns:a16="http://schemas.microsoft.com/office/drawing/2014/main" id="{0B5130EC-B05B-5489-FBEC-DBEB6D1E737D}"/>
              </a:ext>
            </a:extLst>
          </p:cNvPr>
          <p:cNvSpPr>
            <a:spLocks noGrp="1"/>
          </p:cNvSpPr>
          <p:nvPr>
            <p:ph type="sldNum" sz="quarter" idx="13"/>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120855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3B2CC92D-F90A-CB67-4860-D6939AC29566}"/>
              </a:ext>
              <a:ext uri="{C183D7F6-B498-43B3-948B-1728B52AA6E4}">
                <adec:decorative xmlns:adec="http://schemas.microsoft.com/office/drawing/2017/decorative" val="1"/>
              </a:ext>
            </a:extLst>
          </p:cNvPr>
          <p:cNvCxnSpPr>
            <a:cxnSpLocks/>
          </p:cNvCxnSpPr>
          <p:nvPr userDrawn="1"/>
        </p:nvCxnSpPr>
        <p:spPr>
          <a:xfrm flipH="1" flipV="1">
            <a:off x="3094182" y="0"/>
            <a:ext cx="1745673" cy="38977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4" y="1671639"/>
            <a:ext cx="5884027"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dirty="0"/>
              <a:t>CLICK TO add title</a:t>
            </a:r>
          </a:p>
        </p:txBody>
      </p:sp>
      <p:sp>
        <p:nvSpPr>
          <p:cNvPr id="13" name="Picture Placeholder 12">
            <a:extLst>
              <a:ext uri="{FF2B5EF4-FFF2-40B4-BE49-F238E27FC236}">
                <a16:creationId xmlns:a16="http://schemas.microsoft.com/office/drawing/2014/main" id="{4C376638-5C5B-8E5B-0C26-8F63B98EA417}"/>
              </a:ext>
            </a:extLst>
          </p:cNvPr>
          <p:cNvSpPr>
            <a:spLocks noGrp="1"/>
          </p:cNvSpPr>
          <p:nvPr>
            <p:ph type="pic" sz="quarter" idx="13"/>
          </p:nvPr>
        </p:nvSpPr>
        <p:spPr>
          <a:xfrm>
            <a:off x="-28230" y="-9144"/>
            <a:ext cx="5481955" cy="6876288"/>
          </a:xfrm>
          <a:custGeom>
            <a:avLst/>
            <a:gdLst>
              <a:gd name="connsiteX0" fmla="*/ 0 w 5476875"/>
              <a:gd name="connsiteY0" fmla="*/ 0 h 6858000"/>
              <a:gd name="connsiteX1" fmla="*/ 547687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0 w 5476875"/>
              <a:gd name="connsiteY0" fmla="*/ 0 h 6858000"/>
              <a:gd name="connsiteX1" fmla="*/ 2520315 w 5476875"/>
              <a:gd name="connsiteY1" fmla="*/ 0 h 6858000"/>
              <a:gd name="connsiteX2" fmla="*/ 5476875 w 5476875"/>
              <a:gd name="connsiteY2" fmla="*/ 6858000 h 6858000"/>
              <a:gd name="connsiteX3" fmla="*/ 0 w 5476875"/>
              <a:gd name="connsiteY3" fmla="*/ 6858000 h 6858000"/>
              <a:gd name="connsiteX4" fmla="*/ 0 w 5476875"/>
              <a:gd name="connsiteY4" fmla="*/ 0 h 6858000"/>
              <a:gd name="connsiteX0" fmla="*/ 5080 w 5481955"/>
              <a:gd name="connsiteY0" fmla="*/ 0 h 6858000"/>
              <a:gd name="connsiteX1" fmla="*/ 2525395 w 5481955"/>
              <a:gd name="connsiteY1" fmla="*/ 0 h 6858000"/>
              <a:gd name="connsiteX2" fmla="*/ 5481955 w 5481955"/>
              <a:gd name="connsiteY2" fmla="*/ 6858000 h 6858000"/>
              <a:gd name="connsiteX3" fmla="*/ 5080 w 5481955"/>
              <a:gd name="connsiteY3" fmla="*/ 6858000 h 6858000"/>
              <a:gd name="connsiteX4" fmla="*/ 0 w 5481955"/>
              <a:gd name="connsiteY4" fmla="*/ 4805680 h 6858000"/>
              <a:gd name="connsiteX5" fmla="*/ 5080 w 5481955"/>
              <a:gd name="connsiteY5" fmla="*/ 0 h 685800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80568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 name="connsiteX0" fmla="*/ 5080 w 5481955"/>
              <a:gd name="connsiteY0" fmla="*/ 0 h 6863080"/>
              <a:gd name="connsiteX1" fmla="*/ 2525395 w 5481955"/>
              <a:gd name="connsiteY1" fmla="*/ 0 h 6863080"/>
              <a:gd name="connsiteX2" fmla="*/ 5481955 w 5481955"/>
              <a:gd name="connsiteY2" fmla="*/ 6858000 h 6863080"/>
              <a:gd name="connsiteX3" fmla="*/ 899160 w 5481955"/>
              <a:gd name="connsiteY3" fmla="*/ 6863080 h 6863080"/>
              <a:gd name="connsiteX4" fmla="*/ 0 w 5481955"/>
              <a:gd name="connsiteY4" fmla="*/ 4759960 h 6863080"/>
              <a:gd name="connsiteX5" fmla="*/ 5080 w 5481955"/>
              <a:gd name="connsiteY5" fmla="*/ 0 h 6863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81955" h="6863080">
                <a:moveTo>
                  <a:pt x="5080" y="0"/>
                </a:moveTo>
                <a:lnTo>
                  <a:pt x="2525395" y="0"/>
                </a:lnTo>
                <a:lnTo>
                  <a:pt x="5481955" y="6858000"/>
                </a:lnTo>
                <a:lnTo>
                  <a:pt x="899160" y="6863080"/>
                </a:lnTo>
                <a:cubicBezTo>
                  <a:pt x="506307" y="5933440"/>
                  <a:pt x="413173" y="5720080"/>
                  <a:pt x="0" y="4759960"/>
                </a:cubicBezTo>
                <a:cubicBezTo>
                  <a:pt x="1693" y="3158067"/>
                  <a:pt x="3387" y="1601893"/>
                  <a:pt x="5080" y="0"/>
                </a:cubicBezTo>
                <a:close/>
              </a:path>
            </a:pathLst>
          </a:custGeom>
        </p:spPr>
        <p:txBody>
          <a:bodyPr lIns="274320" tIns="91440" bIns="91440">
            <a:normAutofit/>
          </a:bodyPr>
          <a:lstStyle>
            <a:lvl1pPr marL="0" indent="0" algn="l">
              <a:buNone/>
              <a:defRPr sz="2000">
                <a:solidFill>
                  <a:schemeClr val="tx1"/>
                </a:solidFill>
              </a:defRPr>
            </a:lvl1pPr>
          </a:lstStyle>
          <a:p>
            <a:r>
              <a:rPr lang="en-US"/>
              <a:t>Click icon to add picture</a:t>
            </a:r>
            <a:endParaRPr lang="en-US" dirty="0"/>
          </a:p>
        </p:txBody>
      </p:sp>
      <p:sp>
        <p:nvSpPr>
          <p:cNvPr id="4" name="Footer Placeholder 4">
            <a:extLst>
              <a:ext uri="{FF2B5EF4-FFF2-40B4-BE49-F238E27FC236}">
                <a16:creationId xmlns:a16="http://schemas.microsoft.com/office/drawing/2014/main" id="{04569D00-2037-2A8D-943B-22FAC1C0B690}"/>
              </a:ext>
            </a:extLst>
          </p:cNvPr>
          <p:cNvSpPr>
            <a:spLocks noGrp="1"/>
          </p:cNvSpPr>
          <p:nvPr>
            <p:ph type="ftr" sz="quarter" idx="11"/>
          </p:nvPr>
        </p:nvSpPr>
        <p:spPr>
          <a:xfrm>
            <a:off x="825500" y="6356349"/>
            <a:ext cx="3819228" cy="365125"/>
          </a:xfrm>
        </p:spPr>
        <p:txBody>
          <a:bodyPr/>
          <a:lstStyle>
            <a:lvl1pPr algn="l">
              <a:defRPr sz="900"/>
            </a:lvl1pPr>
          </a:lstStyle>
          <a:p>
            <a:r>
              <a:rPr lang="en-US" dirty="0"/>
              <a:t>PRESENTATION TITLE</a:t>
            </a:r>
          </a:p>
        </p:txBody>
      </p:sp>
      <p:sp>
        <p:nvSpPr>
          <p:cNvPr id="5" name="Slide Number Placeholder 5">
            <a:extLst>
              <a:ext uri="{FF2B5EF4-FFF2-40B4-BE49-F238E27FC236}">
                <a16:creationId xmlns:a16="http://schemas.microsoft.com/office/drawing/2014/main" id="{75967A9D-0B53-4F3F-0872-495C23A33235}"/>
              </a:ext>
            </a:extLst>
          </p:cNvPr>
          <p:cNvSpPr>
            <a:spLocks noGrp="1"/>
          </p:cNvSpPr>
          <p:nvPr>
            <p:ph type="sldNum" sz="quarter" idx="12"/>
          </p:nvPr>
        </p:nvSpPr>
        <p:spPr>
          <a:xfrm>
            <a:off x="10373350" y="6356349"/>
            <a:ext cx="987552" cy="365125"/>
          </a:xfrm>
        </p:spPr>
        <p:txBody>
          <a:bodyPr/>
          <a:lstStyle>
            <a:lvl1pPr>
              <a:defRPr sz="900"/>
            </a:lvl1pPr>
          </a:lstStyle>
          <a:p>
            <a:fld id="{A49DFD55-3C28-40EF-9E31-A92D2E4017FF}" type="slidenum">
              <a:rPr lang="en-US" smtClean="0"/>
              <a:pPr/>
              <a:t>‹#›</a:t>
            </a:fld>
            <a:endParaRPr lang="en-US" dirty="0"/>
          </a:p>
        </p:txBody>
      </p:sp>
      <p:sp>
        <p:nvSpPr>
          <p:cNvPr id="8" name="Content Placeholder 3">
            <a:extLst>
              <a:ext uri="{FF2B5EF4-FFF2-40B4-BE49-F238E27FC236}">
                <a16:creationId xmlns:a16="http://schemas.microsoft.com/office/drawing/2014/main" id="{643B0E9A-A777-8745-6A36-0A79CB5E036B}"/>
              </a:ext>
            </a:extLst>
          </p:cNvPr>
          <p:cNvSpPr>
            <a:spLocks noGrp="1"/>
          </p:cNvSpPr>
          <p:nvPr>
            <p:ph sz="half" idx="14" hasCustomPrompt="1"/>
          </p:nvPr>
        </p:nvSpPr>
        <p:spPr>
          <a:xfrm>
            <a:off x="5453725" y="3660774"/>
            <a:ext cx="5907176" cy="2536826"/>
          </a:xfrm>
        </p:spPr>
        <p:txBody>
          <a:bodyPr tIns="0">
            <a:normAutofit/>
          </a:bodyPr>
          <a:lstStyle>
            <a:lvl1pPr marL="0" indent="0">
              <a:lnSpc>
                <a:spcPct val="100000"/>
              </a:lnSpc>
              <a:buFont typeface="Arial" panose="020B0604020202020204" pitchFamily="34" charset="0"/>
              <a:buNone/>
              <a:defRPr sz="1800" b="0" spc="50" baseline="0"/>
            </a:lvl1pPr>
            <a:lvl2pPr marL="283464" indent="-285750">
              <a:lnSpc>
                <a:spcPct val="100000"/>
              </a:lnSpc>
              <a:spcBef>
                <a:spcPts val="1000"/>
              </a:spcBef>
              <a:buFont typeface="Arial" panose="020B0604020202020204" pitchFamily="34" charset="0"/>
              <a:buChar char="•"/>
              <a:defRPr sz="1800" spc="50" baseline="0"/>
            </a:lvl2pPr>
            <a:lvl3pPr marL="566928" indent="-285750">
              <a:lnSpc>
                <a:spcPct val="100000"/>
              </a:lnSpc>
              <a:spcBef>
                <a:spcPts val="1000"/>
              </a:spcBef>
              <a:buFont typeface="Arial" panose="020B0604020202020204" pitchFamily="34" charset="0"/>
              <a:buChar char="•"/>
              <a:defRPr sz="1800" spc="50" baseline="0"/>
            </a:lvl3pPr>
            <a:lvl4pPr marL="859536" indent="-285750">
              <a:lnSpc>
                <a:spcPct val="100000"/>
              </a:lnSpc>
              <a:spcBef>
                <a:spcPts val="1000"/>
              </a:spcBef>
              <a:buFont typeface="Arial" panose="020B0604020202020204" pitchFamily="34" charset="0"/>
              <a:buChar char="•"/>
              <a:defRPr sz="1800" spc="50" baseline="0"/>
            </a:lvl4pPr>
            <a:lvl5pPr marL="1152144" indent="-285750">
              <a:lnSpc>
                <a:spcPct val="100000"/>
              </a:lnSpc>
              <a:spcBef>
                <a:spcPts val="1000"/>
              </a:spcBef>
              <a:buFont typeface="Arial" panose="020B0604020202020204" pitchFamily="34" charset="0"/>
              <a:buChar char="•"/>
              <a:defRPr sz="1800" spc="50" baseline="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9" r:id="rId3"/>
    <p:sldLayoutId id="2147483670" r:id="rId4"/>
    <p:sldLayoutId id="2147483651" r:id="rId5"/>
    <p:sldLayoutId id="2147483671" r:id="rId6"/>
    <p:sldLayoutId id="2147483672" r:id="rId7"/>
    <p:sldLayoutId id="2147483673" r:id="rId8"/>
    <p:sldLayoutId id="2147483664" r:id="rId9"/>
    <p:sldLayoutId id="2147483674" r:id="rId10"/>
    <p:sldLayoutId id="2147483653" r:id="rId11"/>
    <p:sldLayoutId id="2147483667" r:id="rId12"/>
    <p:sldLayoutId id="2147483665"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hyperlink" Target="mailto:kevin.ephasudungan@fifgroup.astra.co.id" TargetMode="External"/><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hyperlink" Target="mailto:tkevinrocket@gmail.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41918" y="3329790"/>
            <a:ext cx="4941771" cy="652006"/>
          </a:xfrm>
        </p:spPr>
        <p:txBody>
          <a:bodyPr anchor="ctr"/>
          <a:lstStyle/>
          <a:p>
            <a:r>
              <a:rPr lang="id-ID" b="1" dirty="0"/>
              <a:t>Apache kylin</a:t>
            </a:r>
            <a:endParaRPr lang="en-US" b="1" dirty="0"/>
          </a:p>
        </p:txBody>
      </p:sp>
      <p:sp>
        <p:nvSpPr>
          <p:cNvPr id="3" name="Title 1">
            <a:extLst>
              <a:ext uri="{FF2B5EF4-FFF2-40B4-BE49-F238E27FC236}">
                <a16:creationId xmlns:a16="http://schemas.microsoft.com/office/drawing/2014/main" id="{CF2B27F5-6928-6C3B-89C1-4A66E4DFB9D8}"/>
              </a:ext>
            </a:extLst>
          </p:cNvPr>
          <p:cNvSpPr txBox="1">
            <a:spLocks/>
          </p:cNvSpPr>
          <p:nvPr/>
        </p:nvSpPr>
        <p:spPr>
          <a:xfrm>
            <a:off x="6441917" y="3981796"/>
            <a:ext cx="4941771" cy="65200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solidFill>
                <a:latin typeface="+mj-lt"/>
                <a:ea typeface="+mj-ea"/>
                <a:cs typeface="+mj-cs"/>
              </a:defRPr>
            </a:lvl1pPr>
          </a:lstStyle>
          <a:p>
            <a:r>
              <a:rPr lang="id-ID" sz="2000" dirty="0"/>
              <a:t>Kevin ezra patar hasudungan</a:t>
            </a:r>
          </a:p>
          <a:p>
            <a:r>
              <a:rPr lang="id-ID" sz="2000" dirty="0"/>
              <a:t>68770</a:t>
            </a:r>
            <a:endParaRPr lang="en-US" sz="2000"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AFA5E-469B-2BFC-9D4E-BD1EC6E48CA0}"/>
              </a:ext>
            </a:extLst>
          </p:cNvPr>
          <p:cNvSpPr>
            <a:spLocks noGrp="1"/>
          </p:cNvSpPr>
          <p:nvPr>
            <p:ph type="title"/>
          </p:nvPr>
        </p:nvSpPr>
        <p:spPr>
          <a:xfrm>
            <a:off x="1333500" y="1020445"/>
            <a:ext cx="2895600" cy="1325563"/>
          </a:xfrm>
        </p:spPr>
        <p:txBody>
          <a:bodyPr anchor="b">
            <a:normAutofit/>
          </a:bodyPr>
          <a:lstStyle/>
          <a:p>
            <a:r>
              <a:rPr lang="id-ID" sz="4400" b="1" dirty="0"/>
              <a:t>Apache Kylin</a:t>
            </a:r>
            <a:endParaRPr lang="en-US" sz="4400" b="1" dirty="0"/>
          </a:p>
        </p:txBody>
      </p:sp>
      <p:sp>
        <p:nvSpPr>
          <p:cNvPr id="10" name="Slide Number Placeholder 3">
            <a:extLst>
              <a:ext uri="{FF2B5EF4-FFF2-40B4-BE49-F238E27FC236}">
                <a16:creationId xmlns:a16="http://schemas.microsoft.com/office/drawing/2014/main" id="{B8CCFF5B-4EC1-C4AD-A627-F9A12A536402}"/>
              </a:ext>
            </a:extLst>
          </p:cNvPr>
          <p:cNvSpPr>
            <a:spLocks noGrp="1"/>
          </p:cNvSpPr>
          <p:nvPr>
            <p:ph type="sldNum" sz="quarter" idx="12"/>
          </p:nvPr>
        </p:nvSpPr>
        <p:spPr>
          <a:xfrm>
            <a:off x="10373350" y="6356349"/>
            <a:ext cx="987552" cy="365125"/>
          </a:xfrm>
        </p:spPr>
        <p:txBody>
          <a:bodyPr/>
          <a:lstStyle/>
          <a:p>
            <a:pPr>
              <a:spcAft>
                <a:spcPts val="600"/>
              </a:spcAft>
            </a:pPr>
            <a:fld id="{A49DFD55-3C28-40EF-9E31-A92D2E4017FF}" type="slidenum">
              <a:rPr lang="en-US" smtClean="0"/>
              <a:pPr>
                <a:spcAft>
                  <a:spcPts val="600"/>
                </a:spcAft>
              </a:pPr>
              <a:t>10</a:t>
            </a:fld>
            <a:endParaRPr lang="en-US"/>
          </a:p>
        </p:txBody>
      </p:sp>
      <p:pic>
        <p:nvPicPr>
          <p:cNvPr id="6" name="Picture 2" descr="Apache Kylin - Wikipedia">
            <a:extLst>
              <a:ext uri="{FF2B5EF4-FFF2-40B4-BE49-F238E27FC236}">
                <a16:creationId xmlns:a16="http://schemas.microsoft.com/office/drawing/2014/main" id="{C7B8D5DB-FFCD-810D-613C-AC1E4F7A561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24069" y="2346008"/>
            <a:ext cx="3314462" cy="3032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459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E2E6A-35EC-1B8E-0FD7-8C67870ACA64}"/>
              </a:ext>
            </a:extLst>
          </p:cNvPr>
          <p:cNvSpPr>
            <a:spLocks noGrp="1"/>
          </p:cNvSpPr>
          <p:nvPr>
            <p:ph type="title"/>
          </p:nvPr>
        </p:nvSpPr>
        <p:spPr>
          <a:xfrm>
            <a:off x="2933700" y="568961"/>
            <a:ext cx="8420100" cy="461817"/>
          </a:xfrm>
        </p:spPr>
        <p:txBody>
          <a:bodyPr>
            <a:normAutofit fontScale="90000"/>
          </a:bodyPr>
          <a:lstStyle/>
          <a:p>
            <a:r>
              <a:rPr lang="id-ID" dirty="0"/>
              <a:t>Kylin preview</a:t>
            </a:r>
            <a:endParaRPr lang="en-US" dirty="0"/>
          </a:p>
        </p:txBody>
      </p:sp>
      <p:sp>
        <p:nvSpPr>
          <p:cNvPr id="8" name="Slide Number Placeholder 7">
            <a:extLst>
              <a:ext uri="{FF2B5EF4-FFF2-40B4-BE49-F238E27FC236}">
                <a16:creationId xmlns:a16="http://schemas.microsoft.com/office/drawing/2014/main" id="{8F44A959-C2BB-9170-C99C-1A2EDB71B994}"/>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11</a:t>
            </a:fld>
            <a:endParaRPr lang="en-US" dirty="0"/>
          </a:p>
        </p:txBody>
      </p:sp>
      <p:pic>
        <p:nvPicPr>
          <p:cNvPr id="15" name="Picture 14">
            <a:extLst>
              <a:ext uri="{FF2B5EF4-FFF2-40B4-BE49-F238E27FC236}">
                <a16:creationId xmlns:a16="http://schemas.microsoft.com/office/drawing/2014/main" id="{ACA1343B-904E-F295-E78A-D2FEC9F44FAE}"/>
              </a:ext>
            </a:extLst>
          </p:cNvPr>
          <p:cNvPicPr>
            <a:picLocks noChangeAspect="1"/>
          </p:cNvPicPr>
          <p:nvPr/>
        </p:nvPicPr>
        <p:blipFill>
          <a:blip r:embed="rId3"/>
          <a:stretch>
            <a:fillRect/>
          </a:stretch>
        </p:blipFill>
        <p:spPr>
          <a:xfrm>
            <a:off x="2933700" y="1030778"/>
            <a:ext cx="7138903" cy="4128430"/>
          </a:xfrm>
          <a:prstGeom prst="rect">
            <a:avLst/>
          </a:prstGeom>
        </p:spPr>
      </p:pic>
      <p:sp>
        <p:nvSpPr>
          <p:cNvPr id="17" name="TextBox 16">
            <a:extLst>
              <a:ext uri="{FF2B5EF4-FFF2-40B4-BE49-F238E27FC236}">
                <a16:creationId xmlns:a16="http://schemas.microsoft.com/office/drawing/2014/main" id="{DDA09E47-D360-3597-8A6D-AE31B83811B0}"/>
              </a:ext>
            </a:extLst>
          </p:cNvPr>
          <p:cNvSpPr txBox="1"/>
          <p:nvPr/>
        </p:nvSpPr>
        <p:spPr>
          <a:xfrm>
            <a:off x="2933700" y="5159208"/>
            <a:ext cx="3467681" cy="369332"/>
          </a:xfrm>
          <a:prstGeom prst="rect">
            <a:avLst/>
          </a:prstGeom>
          <a:noFill/>
        </p:spPr>
        <p:txBody>
          <a:bodyPr wrap="none" rtlCol="0">
            <a:spAutoFit/>
          </a:bodyPr>
          <a:lstStyle/>
          <a:p>
            <a:r>
              <a:rPr lang="id-ID" dirty="0"/>
              <a:t>Go to http://localhost:7070/kylin</a:t>
            </a:r>
            <a:endParaRPr lang="en-ID" dirty="0"/>
          </a:p>
        </p:txBody>
      </p:sp>
    </p:spTree>
    <p:extLst>
      <p:ext uri="{BB962C8B-B14F-4D97-AF65-F5344CB8AC3E}">
        <p14:creationId xmlns:p14="http://schemas.microsoft.com/office/powerpoint/2010/main" val="1034587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3B54-4E1B-29A9-E7B2-3203BDEC9BF6}"/>
              </a:ext>
            </a:extLst>
          </p:cNvPr>
          <p:cNvSpPr>
            <a:spLocks noGrp="1"/>
          </p:cNvSpPr>
          <p:nvPr>
            <p:ph type="title"/>
          </p:nvPr>
        </p:nvSpPr>
        <p:spPr>
          <a:xfrm>
            <a:off x="2933700" y="568961"/>
            <a:ext cx="8420100" cy="464499"/>
          </a:xfrm>
        </p:spPr>
        <p:txBody>
          <a:bodyPr>
            <a:normAutofit fontScale="90000"/>
          </a:bodyPr>
          <a:lstStyle/>
          <a:p>
            <a:r>
              <a:rPr lang="id-ID" dirty="0"/>
              <a:t>Create new project on kylin</a:t>
            </a:r>
            <a:endParaRPr lang="en-ID" dirty="0"/>
          </a:p>
        </p:txBody>
      </p:sp>
      <p:sp>
        <p:nvSpPr>
          <p:cNvPr id="7" name="Slide Number Placeholder 6">
            <a:extLst>
              <a:ext uri="{FF2B5EF4-FFF2-40B4-BE49-F238E27FC236}">
                <a16:creationId xmlns:a16="http://schemas.microsoft.com/office/drawing/2014/main" id="{3BEC4A3B-678D-0692-DC60-992A47C69B6D}"/>
              </a:ext>
            </a:extLst>
          </p:cNvPr>
          <p:cNvSpPr>
            <a:spLocks noGrp="1"/>
          </p:cNvSpPr>
          <p:nvPr>
            <p:ph type="sldNum" sz="quarter" idx="12"/>
          </p:nvPr>
        </p:nvSpPr>
        <p:spPr/>
        <p:txBody>
          <a:bodyPr/>
          <a:lstStyle/>
          <a:p>
            <a:fld id="{A49DFD55-3C28-40EF-9E31-A92D2E4017FF}" type="slidenum">
              <a:rPr lang="en-US" smtClean="0"/>
              <a:pPr/>
              <a:t>12</a:t>
            </a:fld>
            <a:endParaRPr lang="en-US" dirty="0"/>
          </a:p>
        </p:txBody>
      </p:sp>
      <p:pic>
        <p:nvPicPr>
          <p:cNvPr id="9" name="Picture 8">
            <a:extLst>
              <a:ext uri="{FF2B5EF4-FFF2-40B4-BE49-F238E27FC236}">
                <a16:creationId xmlns:a16="http://schemas.microsoft.com/office/drawing/2014/main" id="{127A8D6F-CB5A-5372-30D1-9AF66F72B334}"/>
              </a:ext>
            </a:extLst>
          </p:cNvPr>
          <p:cNvPicPr>
            <a:picLocks noChangeAspect="1"/>
          </p:cNvPicPr>
          <p:nvPr/>
        </p:nvPicPr>
        <p:blipFill>
          <a:blip r:embed="rId2"/>
          <a:stretch>
            <a:fillRect/>
          </a:stretch>
        </p:blipFill>
        <p:spPr>
          <a:xfrm>
            <a:off x="603315" y="3140148"/>
            <a:ext cx="2868671" cy="1109512"/>
          </a:xfrm>
          <a:prstGeom prst="rect">
            <a:avLst/>
          </a:prstGeom>
        </p:spPr>
      </p:pic>
      <p:pic>
        <p:nvPicPr>
          <p:cNvPr id="11" name="Picture 10">
            <a:extLst>
              <a:ext uri="{FF2B5EF4-FFF2-40B4-BE49-F238E27FC236}">
                <a16:creationId xmlns:a16="http://schemas.microsoft.com/office/drawing/2014/main" id="{8632E2A9-CF67-6DC3-CD72-AF423838AAD2}"/>
              </a:ext>
            </a:extLst>
          </p:cNvPr>
          <p:cNvPicPr>
            <a:picLocks noChangeAspect="1"/>
          </p:cNvPicPr>
          <p:nvPr/>
        </p:nvPicPr>
        <p:blipFill>
          <a:blip r:embed="rId3"/>
          <a:stretch>
            <a:fillRect/>
          </a:stretch>
        </p:blipFill>
        <p:spPr>
          <a:xfrm>
            <a:off x="4484236" y="1588149"/>
            <a:ext cx="7504679" cy="4213510"/>
          </a:xfrm>
          <a:prstGeom prst="rect">
            <a:avLst/>
          </a:prstGeom>
        </p:spPr>
      </p:pic>
    </p:spTree>
    <p:extLst>
      <p:ext uri="{BB962C8B-B14F-4D97-AF65-F5344CB8AC3E}">
        <p14:creationId xmlns:p14="http://schemas.microsoft.com/office/powerpoint/2010/main" val="986234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3B54-4E1B-29A9-E7B2-3203BDEC9BF6}"/>
              </a:ext>
            </a:extLst>
          </p:cNvPr>
          <p:cNvSpPr>
            <a:spLocks noGrp="1"/>
          </p:cNvSpPr>
          <p:nvPr>
            <p:ph type="title"/>
          </p:nvPr>
        </p:nvSpPr>
        <p:spPr>
          <a:xfrm>
            <a:off x="2933700" y="568961"/>
            <a:ext cx="8420100" cy="464499"/>
          </a:xfrm>
        </p:spPr>
        <p:txBody>
          <a:bodyPr>
            <a:normAutofit fontScale="90000"/>
          </a:bodyPr>
          <a:lstStyle/>
          <a:p>
            <a:r>
              <a:rPr lang="id-ID" dirty="0"/>
              <a:t>Create new data source</a:t>
            </a:r>
            <a:endParaRPr lang="en-ID" dirty="0"/>
          </a:p>
        </p:txBody>
      </p:sp>
      <p:sp>
        <p:nvSpPr>
          <p:cNvPr id="7" name="Slide Number Placeholder 6">
            <a:extLst>
              <a:ext uri="{FF2B5EF4-FFF2-40B4-BE49-F238E27FC236}">
                <a16:creationId xmlns:a16="http://schemas.microsoft.com/office/drawing/2014/main" id="{3BEC4A3B-678D-0692-DC60-992A47C69B6D}"/>
              </a:ext>
            </a:extLst>
          </p:cNvPr>
          <p:cNvSpPr>
            <a:spLocks noGrp="1"/>
          </p:cNvSpPr>
          <p:nvPr>
            <p:ph type="sldNum" sz="quarter" idx="12"/>
          </p:nvPr>
        </p:nvSpPr>
        <p:spPr/>
        <p:txBody>
          <a:bodyPr/>
          <a:lstStyle/>
          <a:p>
            <a:fld id="{A49DFD55-3C28-40EF-9E31-A92D2E4017FF}" type="slidenum">
              <a:rPr lang="en-US" smtClean="0"/>
              <a:pPr/>
              <a:t>13</a:t>
            </a:fld>
            <a:endParaRPr lang="en-US" dirty="0"/>
          </a:p>
        </p:txBody>
      </p:sp>
      <p:pic>
        <p:nvPicPr>
          <p:cNvPr id="4" name="Picture 3">
            <a:extLst>
              <a:ext uri="{FF2B5EF4-FFF2-40B4-BE49-F238E27FC236}">
                <a16:creationId xmlns:a16="http://schemas.microsoft.com/office/drawing/2014/main" id="{EF79EC58-B11D-1079-8F58-D0A993E081A9}"/>
              </a:ext>
            </a:extLst>
          </p:cNvPr>
          <p:cNvPicPr>
            <a:picLocks noChangeAspect="1"/>
          </p:cNvPicPr>
          <p:nvPr/>
        </p:nvPicPr>
        <p:blipFill>
          <a:blip r:embed="rId2"/>
          <a:stretch>
            <a:fillRect/>
          </a:stretch>
        </p:blipFill>
        <p:spPr>
          <a:xfrm>
            <a:off x="245573" y="1111520"/>
            <a:ext cx="3830257" cy="2188719"/>
          </a:xfrm>
          <a:prstGeom prst="rect">
            <a:avLst/>
          </a:prstGeom>
        </p:spPr>
      </p:pic>
      <p:sp>
        <p:nvSpPr>
          <p:cNvPr id="5" name="TextBox 4">
            <a:extLst>
              <a:ext uri="{FF2B5EF4-FFF2-40B4-BE49-F238E27FC236}">
                <a16:creationId xmlns:a16="http://schemas.microsoft.com/office/drawing/2014/main" id="{4611ADF5-D429-6DC3-7250-3CD6DEC45966}"/>
              </a:ext>
            </a:extLst>
          </p:cNvPr>
          <p:cNvSpPr txBox="1"/>
          <p:nvPr/>
        </p:nvSpPr>
        <p:spPr>
          <a:xfrm>
            <a:off x="5015059" y="1240281"/>
            <a:ext cx="6249971" cy="1754326"/>
          </a:xfrm>
          <a:prstGeom prst="rect">
            <a:avLst/>
          </a:prstGeom>
          <a:noFill/>
        </p:spPr>
        <p:txBody>
          <a:bodyPr wrap="square" rtlCol="0">
            <a:spAutoFit/>
          </a:bodyPr>
          <a:lstStyle/>
          <a:p>
            <a:pPr marL="285750" indent="-285750" algn="just">
              <a:buFontTx/>
              <a:buChar char="-"/>
            </a:pPr>
            <a:r>
              <a:rPr lang="id-ID" dirty="0"/>
              <a:t>Go to Data Source</a:t>
            </a:r>
          </a:p>
          <a:p>
            <a:pPr marL="285750" indent="-285750" algn="just">
              <a:buFontTx/>
              <a:buChar char="-"/>
            </a:pPr>
            <a:r>
              <a:rPr lang="id-ID" dirty="0"/>
              <a:t>Click Load Table From Tree</a:t>
            </a:r>
          </a:p>
          <a:p>
            <a:pPr marL="285750" indent="-285750" algn="just">
              <a:buFontTx/>
              <a:buChar char="-"/>
            </a:pPr>
            <a:r>
              <a:rPr lang="id-ID" dirty="0"/>
              <a:t>Checks all data in default</a:t>
            </a:r>
          </a:p>
          <a:p>
            <a:pPr marL="285750" indent="-285750" algn="just">
              <a:buFontTx/>
              <a:buChar char="-"/>
            </a:pPr>
            <a:r>
              <a:rPr lang="id-ID" dirty="0"/>
              <a:t>Click Sync</a:t>
            </a:r>
          </a:p>
          <a:p>
            <a:pPr algn="just"/>
            <a:r>
              <a:rPr lang="id-ID" dirty="0"/>
              <a:t>After all of the steps above, all the tables should show in the Data Source</a:t>
            </a:r>
            <a:endParaRPr lang="en-ID" dirty="0"/>
          </a:p>
        </p:txBody>
      </p:sp>
      <p:pic>
        <p:nvPicPr>
          <p:cNvPr id="8" name="Picture 7">
            <a:extLst>
              <a:ext uri="{FF2B5EF4-FFF2-40B4-BE49-F238E27FC236}">
                <a16:creationId xmlns:a16="http://schemas.microsoft.com/office/drawing/2014/main" id="{BD7B0F14-1991-9CA8-33FA-1AF42B090395}"/>
              </a:ext>
            </a:extLst>
          </p:cNvPr>
          <p:cNvPicPr>
            <a:picLocks noChangeAspect="1"/>
          </p:cNvPicPr>
          <p:nvPr/>
        </p:nvPicPr>
        <p:blipFill>
          <a:blip r:embed="rId3"/>
          <a:stretch>
            <a:fillRect/>
          </a:stretch>
        </p:blipFill>
        <p:spPr>
          <a:xfrm>
            <a:off x="245573" y="4159869"/>
            <a:ext cx="7497452" cy="2196480"/>
          </a:xfrm>
          <a:prstGeom prst="rect">
            <a:avLst/>
          </a:prstGeom>
        </p:spPr>
      </p:pic>
      <p:pic>
        <p:nvPicPr>
          <p:cNvPr id="12" name="Picture 11">
            <a:extLst>
              <a:ext uri="{FF2B5EF4-FFF2-40B4-BE49-F238E27FC236}">
                <a16:creationId xmlns:a16="http://schemas.microsoft.com/office/drawing/2014/main" id="{8A259E57-B1FE-D697-A308-BF2F12F24B93}"/>
              </a:ext>
            </a:extLst>
          </p:cNvPr>
          <p:cNvPicPr>
            <a:picLocks noChangeAspect="1"/>
          </p:cNvPicPr>
          <p:nvPr/>
        </p:nvPicPr>
        <p:blipFill>
          <a:blip r:embed="rId4"/>
          <a:stretch>
            <a:fillRect/>
          </a:stretch>
        </p:blipFill>
        <p:spPr>
          <a:xfrm>
            <a:off x="8937736" y="3497280"/>
            <a:ext cx="2871227" cy="2306180"/>
          </a:xfrm>
          <a:prstGeom prst="rect">
            <a:avLst/>
          </a:prstGeom>
        </p:spPr>
      </p:pic>
    </p:spTree>
    <p:extLst>
      <p:ext uri="{BB962C8B-B14F-4D97-AF65-F5344CB8AC3E}">
        <p14:creationId xmlns:p14="http://schemas.microsoft.com/office/powerpoint/2010/main" val="3116799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3B54-4E1B-29A9-E7B2-3203BDEC9BF6}"/>
              </a:ext>
            </a:extLst>
          </p:cNvPr>
          <p:cNvSpPr>
            <a:spLocks noGrp="1"/>
          </p:cNvSpPr>
          <p:nvPr>
            <p:ph type="title"/>
          </p:nvPr>
        </p:nvSpPr>
        <p:spPr>
          <a:xfrm>
            <a:off x="2933700" y="568961"/>
            <a:ext cx="8420100" cy="464499"/>
          </a:xfrm>
        </p:spPr>
        <p:txBody>
          <a:bodyPr>
            <a:normAutofit fontScale="90000"/>
          </a:bodyPr>
          <a:lstStyle/>
          <a:p>
            <a:r>
              <a:rPr lang="id-ID" dirty="0"/>
              <a:t>Create new model</a:t>
            </a:r>
            <a:endParaRPr lang="en-ID" dirty="0"/>
          </a:p>
        </p:txBody>
      </p:sp>
      <p:sp>
        <p:nvSpPr>
          <p:cNvPr id="7" name="Slide Number Placeholder 6">
            <a:extLst>
              <a:ext uri="{FF2B5EF4-FFF2-40B4-BE49-F238E27FC236}">
                <a16:creationId xmlns:a16="http://schemas.microsoft.com/office/drawing/2014/main" id="{3BEC4A3B-678D-0692-DC60-992A47C69B6D}"/>
              </a:ext>
            </a:extLst>
          </p:cNvPr>
          <p:cNvSpPr>
            <a:spLocks noGrp="1"/>
          </p:cNvSpPr>
          <p:nvPr>
            <p:ph type="sldNum" sz="quarter" idx="12"/>
          </p:nvPr>
        </p:nvSpPr>
        <p:spPr/>
        <p:txBody>
          <a:bodyPr/>
          <a:lstStyle/>
          <a:p>
            <a:fld id="{A49DFD55-3C28-40EF-9E31-A92D2E4017FF}" type="slidenum">
              <a:rPr lang="en-US" smtClean="0"/>
              <a:pPr/>
              <a:t>14</a:t>
            </a:fld>
            <a:endParaRPr lang="en-US" dirty="0"/>
          </a:p>
        </p:txBody>
      </p:sp>
      <p:pic>
        <p:nvPicPr>
          <p:cNvPr id="4" name="Picture 3">
            <a:extLst>
              <a:ext uri="{FF2B5EF4-FFF2-40B4-BE49-F238E27FC236}">
                <a16:creationId xmlns:a16="http://schemas.microsoft.com/office/drawing/2014/main" id="{7F78EE8C-3E1B-FC24-B535-468B4EA95632}"/>
              </a:ext>
            </a:extLst>
          </p:cNvPr>
          <p:cNvPicPr>
            <a:picLocks noChangeAspect="1"/>
          </p:cNvPicPr>
          <p:nvPr/>
        </p:nvPicPr>
        <p:blipFill>
          <a:blip r:embed="rId2"/>
          <a:stretch>
            <a:fillRect/>
          </a:stretch>
        </p:blipFill>
        <p:spPr>
          <a:xfrm>
            <a:off x="4299105" y="1436513"/>
            <a:ext cx="3593787" cy="2258391"/>
          </a:xfrm>
          <a:prstGeom prst="rect">
            <a:avLst/>
          </a:prstGeom>
        </p:spPr>
      </p:pic>
      <p:pic>
        <p:nvPicPr>
          <p:cNvPr id="6" name="Picture 5">
            <a:extLst>
              <a:ext uri="{FF2B5EF4-FFF2-40B4-BE49-F238E27FC236}">
                <a16:creationId xmlns:a16="http://schemas.microsoft.com/office/drawing/2014/main" id="{63E1CA3E-88C8-14D1-D1B3-0ECFE4547392}"/>
              </a:ext>
            </a:extLst>
          </p:cNvPr>
          <p:cNvPicPr>
            <a:picLocks noChangeAspect="1"/>
          </p:cNvPicPr>
          <p:nvPr/>
        </p:nvPicPr>
        <p:blipFill>
          <a:blip r:embed="rId3"/>
          <a:stretch>
            <a:fillRect/>
          </a:stretch>
        </p:blipFill>
        <p:spPr>
          <a:xfrm>
            <a:off x="1095080" y="4030213"/>
            <a:ext cx="10001839" cy="2326136"/>
          </a:xfrm>
          <a:prstGeom prst="rect">
            <a:avLst/>
          </a:prstGeom>
        </p:spPr>
      </p:pic>
    </p:spTree>
    <p:extLst>
      <p:ext uri="{BB962C8B-B14F-4D97-AF65-F5344CB8AC3E}">
        <p14:creationId xmlns:p14="http://schemas.microsoft.com/office/powerpoint/2010/main" val="36644283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3B54-4E1B-29A9-E7B2-3203BDEC9BF6}"/>
              </a:ext>
            </a:extLst>
          </p:cNvPr>
          <p:cNvSpPr>
            <a:spLocks noGrp="1"/>
          </p:cNvSpPr>
          <p:nvPr>
            <p:ph type="title"/>
          </p:nvPr>
        </p:nvSpPr>
        <p:spPr>
          <a:xfrm>
            <a:off x="2933700" y="568961"/>
            <a:ext cx="8420100" cy="464499"/>
          </a:xfrm>
        </p:spPr>
        <p:txBody>
          <a:bodyPr>
            <a:normAutofit fontScale="90000"/>
          </a:bodyPr>
          <a:lstStyle/>
          <a:p>
            <a:r>
              <a:rPr lang="id-ID" dirty="0"/>
              <a:t>Model configuration</a:t>
            </a:r>
            <a:endParaRPr lang="en-ID" dirty="0"/>
          </a:p>
        </p:txBody>
      </p:sp>
      <p:sp>
        <p:nvSpPr>
          <p:cNvPr id="7" name="Slide Number Placeholder 6">
            <a:extLst>
              <a:ext uri="{FF2B5EF4-FFF2-40B4-BE49-F238E27FC236}">
                <a16:creationId xmlns:a16="http://schemas.microsoft.com/office/drawing/2014/main" id="{3BEC4A3B-678D-0692-DC60-992A47C69B6D}"/>
              </a:ext>
            </a:extLst>
          </p:cNvPr>
          <p:cNvSpPr>
            <a:spLocks noGrp="1"/>
          </p:cNvSpPr>
          <p:nvPr>
            <p:ph type="sldNum" sz="quarter" idx="12"/>
          </p:nvPr>
        </p:nvSpPr>
        <p:spPr/>
        <p:txBody>
          <a:bodyPr/>
          <a:lstStyle/>
          <a:p>
            <a:fld id="{A49DFD55-3C28-40EF-9E31-A92D2E4017FF}" type="slidenum">
              <a:rPr lang="en-US" smtClean="0"/>
              <a:pPr/>
              <a:t>15</a:t>
            </a:fld>
            <a:endParaRPr lang="en-US" dirty="0"/>
          </a:p>
        </p:txBody>
      </p:sp>
      <p:pic>
        <p:nvPicPr>
          <p:cNvPr id="5" name="Picture 4">
            <a:extLst>
              <a:ext uri="{FF2B5EF4-FFF2-40B4-BE49-F238E27FC236}">
                <a16:creationId xmlns:a16="http://schemas.microsoft.com/office/drawing/2014/main" id="{9B426AE3-0860-1B16-3812-BBCDE7CAF914}"/>
              </a:ext>
            </a:extLst>
          </p:cNvPr>
          <p:cNvPicPr>
            <a:picLocks noChangeAspect="1"/>
          </p:cNvPicPr>
          <p:nvPr/>
        </p:nvPicPr>
        <p:blipFill>
          <a:blip r:embed="rId2"/>
          <a:stretch>
            <a:fillRect/>
          </a:stretch>
        </p:blipFill>
        <p:spPr>
          <a:xfrm>
            <a:off x="469669" y="1114670"/>
            <a:ext cx="11252662" cy="3113216"/>
          </a:xfrm>
          <a:prstGeom prst="rect">
            <a:avLst/>
          </a:prstGeom>
        </p:spPr>
      </p:pic>
      <p:sp>
        <p:nvSpPr>
          <p:cNvPr id="8" name="TextBox 7">
            <a:extLst>
              <a:ext uri="{FF2B5EF4-FFF2-40B4-BE49-F238E27FC236}">
                <a16:creationId xmlns:a16="http://schemas.microsoft.com/office/drawing/2014/main" id="{AC4277FD-6289-A64B-09E5-01EED1494E02}"/>
              </a:ext>
            </a:extLst>
          </p:cNvPr>
          <p:cNvSpPr txBox="1"/>
          <p:nvPr/>
        </p:nvSpPr>
        <p:spPr>
          <a:xfrm>
            <a:off x="469670" y="4414954"/>
            <a:ext cx="11252662" cy="646331"/>
          </a:xfrm>
          <a:prstGeom prst="rect">
            <a:avLst/>
          </a:prstGeom>
          <a:noFill/>
        </p:spPr>
        <p:txBody>
          <a:bodyPr wrap="square" rtlCol="0">
            <a:spAutoFit/>
          </a:bodyPr>
          <a:lstStyle/>
          <a:p>
            <a:pPr algn="just"/>
            <a:r>
              <a:rPr lang="id-ID" dirty="0"/>
              <a:t>On the Data Model section, choose KYLIN_SALES as the Fact table, and then add Lookup Table. Follow the existing Table Alias above</a:t>
            </a:r>
            <a:endParaRPr lang="en-ID" dirty="0"/>
          </a:p>
        </p:txBody>
      </p:sp>
    </p:spTree>
    <p:extLst>
      <p:ext uri="{BB962C8B-B14F-4D97-AF65-F5344CB8AC3E}">
        <p14:creationId xmlns:p14="http://schemas.microsoft.com/office/powerpoint/2010/main" val="3368680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3B54-4E1B-29A9-E7B2-3203BDEC9BF6}"/>
              </a:ext>
            </a:extLst>
          </p:cNvPr>
          <p:cNvSpPr>
            <a:spLocks noGrp="1"/>
          </p:cNvSpPr>
          <p:nvPr>
            <p:ph type="title"/>
          </p:nvPr>
        </p:nvSpPr>
        <p:spPr>
          <a:xfrm>
            <a:off x="2933700" y="568961"/>
            <a:ext cx="8420100" cy="464499"/>
          </a:xfrm>
        </p:spPr>
        <p:txBody>
          <a:bodyPr>
            <a:normAutofit fontScale="90000"/>
          </a:bodyPr>
          <a:lstStyle/>
          <a:p>
            <a:r>
              <a:rPr lang="id-ID" dirty="0"/>
              <a:t>Model configuration</a:t>
            </a:r>
            <a:endParaRPr lang="en-ID" dirty="0"/>
          </a:p>
        </p:txBody>
      </p:sp>
      <p:sp>
        <p:nvSpPr>
          <p:cNvPr id="7" name="Slide Number Placeholder 6">
            <a:extLst>
              <a:ext uri="{FF2B5EF4-FFF2-40B4-BE49-F238E27FC236}">
                <a16:creationId xmlns:a16="http://schemas.microsoft.com/office/drawing/2014/main" id="{3BEC4A3B-678D-0692-DC60-992A47C69B6D}"/>
              </a:ext>
            </a:extLst>
          </p:cNvPr>
          <p:cNvSpPr>
            <a:spLocks noGrp="1"/>
          </p:cNvSpPr>
          <p:nvPr>
            <p:ph type="sldNum" sz="quarter" idx="12"/>
          </p:nvPr>
        </p:nvSpPr>
        <p:spPr/>
        <p:txBody>
          <a:bodyPr/>
          <a:lstStyle/>
          <a:p>
            <a:fld id="{A49DFD55-3C28-40EF-9E31-A92D2E4017FF}" type="slidenum">
              <a:rPr lang="en-US" smtClean="0"/>
              <a:pPr/>
              <a:t>16</a:t>
            </a:fld>
            <a:endParaRPr lang="en-US" dirty="0"/>
          </a:p>
        </p:txBody>
      </p:sp>
      <p:sp>
        <p:nvSpPr>
          <p:cNvPr id="8" name="TextBox 7">
            <a:extLst>
              <a:ext uri="{FF2B5EF4-FFF2-40B4-BE49-F238E27FC236}">
                <a16:creationId xmlns:a16="http://schemas.microsoft.com/office/drawing/2014/main" id="{AC4277FD-6289-A64B-09E5-01EED1494E02}"/>
              </a:ext>
            </a:extLst>
          </p:cNvPr>
          <p:cNvSpPr txBox="1"/>
          <p:nvPr/>
        </p:nvSpPr>
        <p:spPr>
          <a:xfrm>
            <a:off x="469670" y="4414954"/>
            <a:ext cx="11252662" cy="369332"/>
          </a:xfrm>
          <a:prstGeom prst="rect">
            <a:avLst/>
          </a:prstGeom>
          <a:noFill/>
        </p:spPr>
        <p:txBody>
          <a:bodyPr wrap="square" rtlCol="0">
            <a:spAutoFit/>
          </a:bodyPr>
          <a:lstStyle/>
          <a:p>
            <a:pPr algn="just"/>
            <a:r>
              <a:rPr lang="id-ID" dirty="0"/>
              <a:t>On the Dimensions, choose the Dimension Columns on every table.</a:t>
            </a:r>
            <a:endParaRPr lang="en-ID" dirty="0"/>
          </a:p>
        </p:txBody>
      </p:sp>
      <p:pic>
        <p:nvPicPr>
          <p:cNvPr id="4" name="Picture 3">
            <a:extLst>
              <a:ext uri="{FF2B5EF4-FFF2-40B4-BE49-F238E27FC236}">
                <a16:creationId xmlns:a16="http://schemas.microsoft.com/office/drawing/2014/main" id="{8BF1F90D-E0C0-F0A4-432D-1F87597AE0AE}"/>
              </a:ext>
            </a:extLst>
          </p:cNvPr>
          <p:cNvPicPr>
            <a:picLocks noChangeAspect="1"/>
          </p:cNvPicPr>
          <p:nvPr/>
        </p:nvPicPr>
        <p:blipFill>
          <a:blip r:embed="rId2"/>
          <a:stretch>
            <a:fillRect/>
          </a:stretch>
        </p:blipFill>
        <p:spPr>
          <a:xfrm>
            <a:off x="1075112" y="1364042"/>
            <a:ext cx="10041775" cy="2720329"/>
          </a:xfrm>
          <a:prstGeom prst="rect">
            <a:avLst/>
          </a:prstGeom>
        </p:spPr>
      </p:pic>
    </p:spTree>
    <p:extLst>
      <p:ext uri="{BB962C8B-B14F-4D97-AF65-F5344CB8AC3E}">
        <p14:creationId xmlns:p14="http://schemas.microsoft.com/office/powerpoint/2010/main" val="30342574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3B54-4E1B-29A9-E7B2-3203BDEC9BF6}"/>
              </a:ext>
            </a:extLst>
          </p:cNvPr>
          <p:cNvSpPr>
            <a:spLocks noGrp="1"/>
          </p:cNvSpPr>
          <p:nvPr>
            <p:ph type="title"/>
          </p:nvPr>
        </p:nvSpPr>
        <p:spPr>
          <a:xfrm>
            <a:off x="2933700" y="568961"/>
            <a:ext cx="8420100" cy="464499"/>
          </a:xfrm>
        </p:spPr>
        <p:txBody>
          <a:bodyPr>
            <a:normAutofit fontScale="90000"/>
          </a:bodyPr>
          <a:lstStyle/>
          <a:p>
            <a:r>
              <a:rPr lang="id-ID" dirty="0"/>
              <a:t>Model configuration</a:t>
            </a:r>
            <a:endParaRPr lang="en-ID" dirty="0"/>
          </a:p>
        </p:txBody>
      </p:sp>
      <p:sp>
        <p:nvSpPr>
          <p:cNvPr id="7" name="Slide Number Placeholder 6">
            <a:extLst>
              <a:ext uri="{FF2B5EF4-FFF2-40B4-BE49-F238E27FC236}">
                <a16:creationId xmlns:a16="http://schemas.microsoft.com/office/drawing/2014/main" id="{3BEC4A3B-678D-0692-DC60-992A47C69B6D}"/>
              </a:ext>
            </a:extLst>
          </p:cNvPr>
          <p:cNvSpPr>
            <a:spLocks noGrp="1"/>
          </p:cNvSpPr>
          <p:nvPr>
            <p:ph type="sldNum" sz="quarter" idx="12"/>
          </p:nvPr>
        </p:nvSpPr>
        <p:spPr/>
        <p:txBody>
          <a:bodyPr/>
          <a:lstStyle/>
          <a:p>
            <a:fld id="{A49DFD55-3C28-40EF-9E31-A92D2E4017FF}" type="slidenum">
              <a:rPr lang="en-US" smtClean="0"/>
              <a:pPr/>
              <a:t>17</a:t>
            </a:fld>
            <a:endParaRPr lang="en-US" dirty="0"/>
          </a:p>
        </p:txBody>
      </p:sp>
      <p:sp>
        <p:nvSpPr>
          <p:cNvPr id="8" name="TextBox 7">
            <a:extLst>
              <a:ext uri="{FF2B5EF4-FFF2-40B4-BE49-F238E27FC236}">
                <a16:creationId xmlns:a16="http://schemas.microsoft.com/office/drawing/2014/main" id="{AC4277FD-6289-A64B-09E5-01EED1494E02}"/>
              </a:ext>
            </a:extLst>
          </p:cNvPr>
          <p:cNvSpPr txBox="1"/>
          <p:nvPr/>
        </p:nvSpPr>
        <p:spPr>
          <a:xfrm>
            <a:off x="469670" y="4414954"/>
            <a:ext cx="11252662" cy="646331"/>
          </a:xfrm>
          <a:prstGeom prst="rect">
            <a:avLst/>
          </a:prstGeom>
          <a:noFill/>
        </p:spPr>
        <p:txBody>
          <a:bodyPr wrap="square" rtlCol="0">
            <a:spAutoFit/>
          </a:bodyPr>
          <a:lstStyle/>
          <a:p>
            <a:pPr algn="just"/>
            <a:r>
              <a:rPr lang="id-ID" dirty="0"/>
              <a:t>On the Settings section, you could configure filter for the selected data. You could also partition the table based on date.</a:t>
            </a:r>
            <a:endParaRPr lang="en-ID" dirty="0"/>
          </a:p>
        </p:txBody>
      </p:sp>
      <p:pic>
        <p:nvPicPr>
          <p:cNvPr id="4" name="Picture 3">
            <a:extLst>
              <a:ext uri="{FF2B5EF4-FFF2-40B4-BE49-F238E27FC236}">
                <a16:creationId xmlns:a16="http://schemas.microsoft.com/office/drawing/2014/main" id="{8BF1F90D-E0C0-F0A4-432D-1F87597AE0AE}"/>
              </a:ext>
            </a:extLst>
          </p:cNvPr>
          <p:cNvPicPr>
            <a:picLocks noChangeAspect="1"/>
          </p:cNvPicPr>
          <p:nvPr/>
        </p:nvPicPr>
        <p:blipFill>
          <a:blip r:embed="rId2"/>
          <a:srcRect/>
          <a:stretch/>
        </p:blipFill>
        <p:spPr>
          <a:xfrm>
            <a:off x="2556893" y="1364042"/>
            <a:ext cx="7078212" cy="2720329"/>
          </a:xfrm>
          <a:prstGeom prst="rect">
            <a:avLst/>
          </a:prstGeom>
        </p:spPr>
      </p:pic>
    </p:spTree>
    <p:extLst>
      <p:ext uri="{BB962C8B-B14F-4D97-AF65-F5344CB8AC3E}">
        <p14:creationId xmlns:p14="http://schemas.microsoft.com/office/powerpoint/2010/main" val="14898298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3B54-4E1B-29A9-E7B2-3203BDEC9BF6}"/>
              </a:ext>
            </a:extLst>
          </p:cNvPr>
          <p:cNvSpPr>
            <a:spLocks noGrp="1"/>
          </p:cNvSpPr>
          <p:nvPr>
            <p:ph type="title"/>
          </p:nvPr>
        </p:nvSpPr>
        <p:spPr>
          <a:xfrm>
            <a:off x="2933700" y="568961"/>
            <a:ext cx="8420100" cy="464499"/>
          </a:xfrm>
        </p:spPr>
        <p:txBody>
          <a:bodyPr>
            <a:normAutofit fontScale="90000"/>
          </a:bodyPr>
          <a:lstStyle/>
          <a:p>
            <a:r>
              <a:rPr lang="id-ID" dirty="0"/>
              <a:t>Model configuration</a:t>
            </a:r>
            <a:endParaRPr lang="en-ID" dirty="0"/>
          </a:p>
        </p:txBody>
      </p:sp>
      <p:sp>
        <p:nvSpPr>
          <p:cNvPr id="7" name="Slide Number Placeholder 6">
            <a:extLst>
              <a:ext uri="{FF2B5EF4-FFF2-40B4-BE49-F238E27FC236}">
                <a16:creationId xmlns:a16="http://schemas.microsoft.com/office/drawing/2014/main" id="{3BEC4A3B-678D-0692-DC60-992A47C69B6D}"/>
              </a:ext>
            </a:extLst>
          </p:cNvPr>
          <p:cNvSpPr>
            <a:spLocks noGrp="1"/>
          </p:cNvSpPr>
          <p:nvPr>
            <p:ph type="sldNum" sz="quarter" idx="12"/>
          </p:nvPr>
        </p:nvSpPr>
        <p:spPr/>
        <p:txBody>
          <a:bodyPr/>
          <a:lstStyle/>
          <a:p>
            <a:fld id="{A49DFD55-3C28-40EF-9E31-A92D2E4017FF}" type="slidenum">
              <a:rPr lang="en-US" smtClean="0"/>
              <a:pPr/>
              <a:t>18</a:t>
            </a:fld>
            <a:endParaRPr lang="en-US" dirty="0"/>
          </a:p>
        </p:txBody>
      </p:sp>
      <p:sp>
        <p:nvSpPr>
          <p:cNvPr id="8" name="TextBox 7">
            <a:extLst>
              <a:ext uri="{FF2B5EF4-FFF2-40B4-BE49-F238E27FC236}">
                <a16:creationId xmlns:a16="http://schemas.microsoft.com/office/drawing/2014/main" id="{AC4277FD-6289-A64B-09E5-01EED1494E02}"/>
              </a:ext>
            </a:extLst>
          </p:cNvPr>
          <p:cNvSpPr txBox="1"/>
          <p:nvPr/>
        </p:nvSpPr>
        <p:spPr>
          <a:xfrm>
            <a:off x="5105703" y="3305338"/>
            <a:ext cx="6616629" cy="646331"/>
          </a:xfrm>
          <a:prstGeom prst="rect">
            <a:avLst/>
          </a:prstGeom>
          <a:noFill/>
        </p:spPr>
        <p:txBody>
          <a:bodyPr wrap="square" rtlCol="0">
            <a:spAutoFit/>
          </a:bodyPr>
          <a:lstStyle/>
          <a:p>
            <a:pPr algn="just"/>
            <a:r>
              <a:rPr lang="id-ID" dirty="0"/>
              <a:t>After you save the model, the model should appear on the left of the Kylin GUI.</a:t>
            </a:r>
            <a:endParaRPr lang="en-ID" dirty="0"/>
          </a:p>
        </p:txBody>
      </p:sp>
      <p:pic>
        <p:nvPicPr>
          <p:cNvPr id="5" name="Picture 4">
            <a:extLst>
              <a:ext uri="{FF2B5EF4-FFF2-40B4-BE49-F238E27FC236}">
                <a16:creationId xmlns:a16="http://schemas.microsoft.com/office/drawing/2014/main" id="{C8DA0EDD-F61B-9B0B-11ED-F8FF387368F4}"/>
              </a:ext>
            </a:extLst>
          </p:cNvPr>
          <p:cNvPicPr>
            <a:picLocks noChangeAspect="1"/>
          </p:cNvPicPr>
          <p:nvPr/>
        </p:nvPicPr>
        <p:blipFill>
          <a:blip r:embed="rId2"/>
          <a:stretch>
            <a:fillRect/>
          </a:stretch>
        </p:blipFill>
        <p:spPr>
          <a:xfrm>
            <a:off x="761697" y="1394580"/>
            <a:ext cx="4344006" cy="4467849"/>
          </a:xfrm>
          <a:prstGeom prst="rect">
            <a:avLst/>
          </a:prstGeom>
        </p:spPr>
      </p:pic>
    </p:spTree>
    <p:extLst>
      <p:ext uri="{BB962C8B-B14F-4D97-AF65-F5344CB8AC3E}">
        <p14:creationId xmlns:p14="http://schemas.microsoft.com/office/powerpoint/2010/main" val="11727201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3B54-4E1B-29A9-E7B2-3203BDEC9BF6}"/>
              </a:ext>
            </a:extLst>
          </p:cNvPr>
          <p:cNvSpPr>
            <a:spLocks noGrp="1"/>
          </p:cNvSpPr>
          <p:nvPr>
            <p:ph type="title"/>
          </p:nvPr>
        </p:nvSpPr>
        <p:spPr>
          <a:xfrm>
            <a:off x="2933700" y="568961"/>
            <a:ext cx="8420100" cy="464499"/>
          </a:xfrm>
        </p:spPr>
        <p:txBody>
          <a:bodyPr>
            <a:normAutofit fontScale="90000"/>
          </a:bodyPr>
          <a:lstStyle/>
          <a:p>
            <a:r>
              <a:rPr lang="id-ID" dirty="0"/>
              <a:t>Create new cube</a:t>
            </a:r>
            <a:endParaRPr lang="en-ID" dirty="0"/>
          </a:p>
        </p:txBody>
      </p:sp>
      <p:sp>
        <p:nvSpPr>
          <p:cNvPr id="7" name="Slide Number Placeholder 6">
            <a:extLst>
              <a:ext uri="{FF2B5EF4-FFF2-40B4-BE49-F238E27FC236}">
                <a16:creationId xmlns:a16="http://schemas.microsoft.com/office/drawing/2014/main" id="{3BEC4A3B-678D-0692-DC60-992A47C69B6D}"/>
              </a:ext>
            </a:extLst>
          </p:cNvPr>
          <p:cNvSpPr>
            <a:spLocks noGrp="1"/>
          </p:cNvSpPr>
          <p:nvPr>
            <p:ph type="sldNum" sz="quarter" idx="12"/>
          </p:nvPr>
        </p:nvSpPr>
        <p:spPr/>
        <p:txBody>
          <a:bodyPr/>
          <a:lstStyle/>
          <a:p>
            <a:fld id="{A49DFD55-3C28-40EF-9E31-A92D2E4017FF}" type="slidenum">
              <a:rPr lang="en-US" smtClean="0"/>
              <a:pPr/>
              <a:t>19</a:t>
            </a:fld>
            <a:endParaRPr lang="en-US" dirty="0"/>
          </a:p>
        </p:txBody>
      </p:sp>
      <p:pic>
        <p:nvPicPr>
          <p:cNvPr id="4" name="Picture 3">
            <a:extLst>
              <a:ext uri="{FF2B5EF4-FFF2-40B4-BE49-F238E27FC236}">
                <a16:creationId xmlns:a16="http://schemas.microsoft.com/office/drawing/2014/main" id="{7F78EE8C-3E1B-FC24-B535-468B4EA95632}"/>
              </a:ext>
            </a:extLst>
          </p:cNvPr>
          <p:cNvPicPr>
            <a:picLocks noChangeAspect="1"/>
          </p:cNvPicPr>
          <p:nvPr/>
        </p:nvPicPr>
        <p:blipFill>
          <a:blip r:embed="rId2"/>
          <a:srcRect/>
          <a:stretch/>
        </p:blipFill>
        <p:spPr>
          <a:xfrm>
            <a:off x="4153435" y="1552891"/>
            <a:ext cx="3125576" cy="2258391"/>
          </a:xfrm>
          <a:prstGeom prst="rect">
            <a:avLst/>
          </a:prstGeom>
        </p:spPr>
      </p:pic>
      <p:pic>
        <p:nvPicPr>
          <p:cNvPr id="6" name="Picture 5">
            <a:extLst>
              <a:ext uri="{FF2B5EF4-FFF2-40B4-BE49-F238E27FC236}">
                <a16:creationId xmlns:a16="http://schemas.microsoft.com/office/drawing/2014/main" id="{63E1CA3E-88C8-14D1-D1B3-0ECFE4547392}"/>
              </a:ext>
            </a:extLst>
          </p:cNvPr>
          <p:cNvPicPr>
            <a:picLocks noChangeAspect="1"/>
          </p:cNvPicPr>
          <p:nvPr/>
        </p:nvPicPr>
        <p:blipFill>
          <a:blip r:embed="rId3"/>
          <a:srcRect/>
          <a:stretch/>
        </p:blipFill>
        <p:spPr>
          <a:xfrm>
            <a:off x="158108" y="4030213"/>
            <a:ext cx="7120903" cy="2326136"/>
          </a:xfrm>
          <a:prstGeom prst="rect">
            <a:avLst/>
          </a:prstGeom>
        </p:spPr>
      </p:pic>
      <p:sp>
        <p:nvSpPr>
          <p:cNvPr id="3" name="TextBox 2">
            <a:extLst>
              <a:ext uri="{FF2B5EF4-FFF2-40B4-BE49-F238E27FC236}">
                <a16:creationId xmlns:a16="http://schemas.microsoft.com/office/drawing/2014/main" id="{536C9AA2-8347-621C-9B43-037525E40845}"/>
              </a:ext>
            </a:extLst>
          </p:cNvPr>
          <p:cNvSpPr txBox="1"/>
          <p:nvPr/>
        </p:nvSpPr>
        <p:spPr>
          <a:xfrm>
            <a:off x="7279011" y="3072618"/>
            <a:ext cx="4443321" cy="1477328"/>
          </a:xfrm>
          <a:prstGeom prst="rect">
            <a:avLst/>
          </a:prstGeom>
          <a:noFill/>
        </p:spPr>
        <p:txBody>
          <a:bodyPr wrap="square" rtlCol="0">
            <a:spAutoFit/>
          </a:bodyPr>
          <a:lstStyle/>
          <a:p>
            <a:pPr algn="just"/>
            <a:r>
              <a:rPr lang="id-ID" dirty="0"/>
              <a:t>After creating the Model, you proceed by creating new Cube. On the left, you could press the New dropdown, and then press New Cube. A page shown below should appear.</a:t>
            </a:r>
            <a:endParaRPr lang="en-ID" dirty="0"/>
          </a:p>
        </p:txBody>
      </p:sp>
    </p:spTree>
    <p:extLst>
      <p:ext uri="{BB962C8B-B14F-4D97-AF65-F5344CB8AC3E}">
        <p14:creationId xmlns:p14="http://schemas.microsoft.com/office/powerpoint/2010/main" val="3503521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674013"/>
            <a:ext cx="2895600" cy="3269589"/>
          </a:xfrm>
        </p:spPr>
        <p:txBody>
          <a:bodyPr>
            <a:normAutofit/>
          </a:bodyPr>
          <a:lstStyle/>
          <a:p>
            <a:r>
              <a:rPr lang="id-ID" dirty="0"/>
              <a:t>Overview</a:t>
            </a:r>
            <a:endParaRPr lang="en-US" dirty="0"/>
          </a:p>
          <a:p>
            <a:r>
              <a:rPr lang="id-ID" dirty="0"/>
              <a:t>Prerequisite</a:t>
            </a:r>
            <a:endParaRPr lang="en-US" dirty="0"/>
          </a:p>
          <a:p>
            <a:r>
              <a:rPr lang="id-ID" dirty="0"/>
              <a:t>Kylin</a:t>
            </a:r>
            <a:endParaRPr lang="en-US" dirty="0"/>
          </a:p>
          <a:p>
            <a:r>
              <a:rPr lang="id-ID" dirty="0"/>
              <a:t>Query</a:t>
            </a:r>
            <a:endParaRPr lang="en-US" dirty="0"/>
          </a:p>
        </p:txBody>
      </p:sp>
      <p:sp>
        <p:nvSpPr>
          <p:cNvPr id="5" name="Slide Number Placeholder 5">
            <a:extLst>
              <a:ext uri="{FF2B5EF4-FFF2-40B4-BE49-F238E27FC236}">
                <a16:creationId xmlns:a16="http://schemas.microsoft.com/office/drawing/2014/main" id="{B02A8827-B1A1-2D2F-D6DD-E886B886C43E}"/>
              </a:ext>
            </a:extLst>
          </p:cNvPr>
          <p:cNvSpPr>
            <a:spLocks noGrp="1"/>
          </p:cNvSpPr>
          <p:nvPr>
            <p:ph type="sldNum" sz="quarter" idx="12"/>
          </p:nvPr>
        </p:nvSpPr>
        <p:spPr>
          <a:xfrm>
            <a:off x="10373350" y="6356349"/>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3B54-4E1B-29A9-E7B2-3203BDEC9BF6}"/>
              </a:ext>
            </a:extLst>
          </p:cNvPr>
          <p:cNvSpPr>
            <a:spLocks noGrp="1"/>
          </p:cNvSpPr>
          <p:nvPr>
            <p:ph type="title"/>
          </p:nvPr>
        </p:nvSpPr>
        <p:spPr>
          <a:xfrm>
            <a:off x="2933700" y="568961"/>
            <a:ext cx="8420100" cy="464499"/>
          </a:xfrm>
        </p:spPr>
        <p:txBody>
          <a:bodyPr>
            <a:normAutofit fontScale="90000"/>
          </a:bodyPr>
          <a:lstStyle/>
          <a:p>
            <a:r>
              <a:rPr lang="id-ID" dirty="0"/>
              <a:t>Cube configuration</a:t>
            </a:r>
            <a:endParaRPr lang="en-ID" dirty="0"/>
          </a:p>
        </p:txBody>
      </p:sp>
      <p:sp>
        <p:nvSpPr>
          <p:cNvPr id="7" name="Slide Number Placeholder 6">
            <a:extLst>
              <a:ext uri="{FF2B5EF4-FFF2-40B4-BE49-F238E27FC236}">
                <a16:creationId xmlns:a16="http://schemas.microsoft.com/office/drawing/2014/main" id="{3BEC4A3B-678D-0692-DC60-992A47C69B6D}"/>
              </a:ext>
            </a:extLst>
          </p:cNvPr>
          <p:cNvSpPr>
            <a:spLocks noGrp="1"/>
          </p:cNvSpPr>
          <p:nvPr>
            <p:ph type="sldNum" sz="quarter" idx="12"/>
          </p:nvPr>
        </p:nvSpPr>
        <p:spPr/>
        <p:txBody>
          <a:bodyPr/>
          <a:lstStyle/>
          <a:p>
            <a:fld id="{A49DFD55-3C28-40EF-9E31-A92D2E4017FF}" type="slidenum">
              <a:rPr lang="en-US" smtClean="0"/>
              <a:pPr/>
              <a:t>20</a:t>
            </a:fld>
            <a:endParaRPr lang="en-US" dirty="0"/>
          </a:p>
        </p:txBody>
      </p:sp>
      <p:sp>
        <p:nvSpPr>
          <p:cNvPr id="8" name="TextBox 7">
            <a:extLst>
              <a:ext uri="{FF2B5EF4-FFF2-40B4-BE49-F238E27FC236}">
                <a16:creationId xmlns:a16="http://schemas.microsoft.com/office/drawing/2014/main" id="{AC4277FD-6289-A64B-09E5-01EED1494E02}"/>
              </a:ext>
            </a:extLst>
          </p:cNvPr>
          <p:cNvSpPr txBox="1"/>
          <p:nvPr/>
        </p:nvSpPr>
        <p:spPr>
          <a:xfrm>
            <a:off x="469670" y="4414954"/>
            <a:ext cx="11252662" cy="369332"/>
          </a:xfrm>
          <a:prstGeom prst="rect">
            <a:avLst/>
          </a:prstGeom>
          <a:noFill/>
        </p:spPr>
        <p:txBody>
          <a:bodyPr wrap="square" rtlCol="0">
            <a:spAutoFit/>
          </a:bodyPr>
          <a:lstStyle/>
          <a:p>
            <a:pPr algn="just"/>
            <a:r>
              <a:rPr lang="id-ID" dirty="0"/>
              <a:t>On the Cube Info, use the model that you’ve created previously, and then give it a name.</a:t>
            </a:r>
            <a:endParaRPr lang="en-ID" dirty="0"/>
          </a:p>
        </p:txBody>
      </p:sp>
      <p:pic>
        <p:nvPicPr>
          <p:cNvPr id="4" name="Picture 3">
            <a:extLst>
              <a:ext uri="{FF2B5EF4-FFF2-40B4-BE49-F238E27FC236}">
                <a16:creationId xmlns:a16="http://schemas.microsoft.com/office/drawing/2014/main" id="{8BF1F90D-E0C0-F0A4-432D-1F87597AE0AE}"/>
              </a:ext>
            </a:extLst>
          </p:cNvPr>
          <p:cNvPicPr>
            <a:picLocks noChangeAspect="1"/>
          </p:cNvPicPr>
          <p:nvPr/>
        </p:nvPicPr>
        <p:blipFill>
          <a:blip r:embed="rId2"/>
          <a:srcRect/>
          <a:stretch/>
        </p:blipFill>
        <p:spPr>
          <a:xfrm>
            <a:off x="2046264" y="1280159"/>
            <a:ext cx="8099471" cy="2535182"/>
          </a:xfrm>
          <a:prstGeom prst="rect">
            <a:avLst/>
          </a:prstGeom>
        </p:spPr>
      </p:pic>
    </p:spTree>
    <p:extLst>
      <p:ext uri="{BB962C8B-B14F-4D97-AF65-F5344CB8AC3E}">
        <p14:creationId xmlns:p14="http://schemas.microsoft.com/office/powerpoint/2010/main" val="3441121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3B54-4E1B-29A9-E7B2-3203BDEC9BF6}"/>
              </a:ext>
            </a:extLst>
          </p:cNvPr>
          <p:cNvSpPr>
            <a:spLocks noGrp="1"/>
          </p:cNvSpPr>
          <p:nvPr>
            <p:ph type="title"/>
          </p:nvPr>
        </p:nvSpPr>
        <p:spPr>
          <a:xfrm>
            <a:off x="2933700" y="568961"/>
            <a:ext cx="8420100" cy="464499"/>
          </a:xfrm>
        </p:spPr>
        <p:txBody>
          <a:bodyPr>
            <a:normAutofit fontScale="90000"/>
          </a:bodyPr>
          <a:lstStyle/>
          <a:p>
            <a:r>
              <a:rPr lang="id-ID" dirty="0"/>
              <a:t>Cube configuration</a:t>
            </a:r>
            <a:endParaRPr lang="en-ID" dirty="0"/>
          </a:p>
        </p:txBody>
      </p:sp>
      <p:sp>
        <p:nvSpPr>
          <p:cNvPr id="7" name="Slide Number Placeholder 6">
            <a:extLst>
              <a:ext uri="{FF2B5EF4-FFF2-40B4-BE49-F238E27FC236}">
                <a16:creationId xmlns:a16="http://schemas.microsoft.com/office/drawing/2014/main" id="{3BEC4A3B-678D-0692-DC60-992A47C69B6D}"/>
              </a:ext>
            </a:extLst>
          </p:cNvPr>
          <p:cNvSpPr>
            <a:spLocks noGrp="1"/>
          </p:cNvSpPr>
          <p:nvPr>
            <p:ph type="sldNum" sz="quarter" idx="12"/>
          </p:nvPr>
        </p:nvSpPr>
        <p:spPr/>
        <p:txBody>
          <a:bodyPr/>
          <a:lstStyle/>
          <a:p>
            <a:fld id="{A49DFD55-3C28-40EF-9E31-A92D2E4017FF}" type="slidenum">
              <a:rPr lang="en-US" smtClean="0"/>
              <a:pPr/>
              <a:t>21</a:t>
            </a:fld>
            <a:endParaRPr lang="en-US" dirty="0"/>
          </a:p>
        </p:txBody>
      </p:sp>
      <p:sp>
        <p:nvSpPr>
          <p:cNvPr id="8" name="TextBox 7">
            <a:extLst>
              <a:ext uri="{FF2B5EF4-FFF2-40B4-BE49-F238E27FC236}">
                <a16:creationId xmlns:a16="http://schemas.microsoft.com/office/drawing/2014/main" id="{AC4277FD-6289-A64B-09E5-01EED1494E02}"/>
              </a:ext>
            </a:extLst>
          </p:cNvPr>
          <p:cNvSpPr txBox="1"/>
          <p:nvPr/>
        </p:nvSpPr>
        <p:spPr>
          <a:xfrm>
            <a:off x="469670" y="4414954"/>
            <a:ext cx="11252662" cy="646331"/>
          </a:xfrm>
          <a:prstGeom prst="rect">
            <a:avLst/>
          </a:prstGeom>
          <a:noFill/>
        </p:spPr>
        <p:txBody>
          <a:bodyPr wrap="square" rtlCol="0">
            <a:spAutoFit/>
          </a:bodyPr>
          <a:lstStyle/>
          <a:p>
            <a:pPr algn="just"/>
            <a:r>
              <a:rPr lang="id-ID" dirty="0"/>
              <a:t>On the Dimension section, choose Add Dimensions and checks all the tables. On the Lookup Table, change the Radio button from Derived to Normal.</a:t>
            </a:r>
            <a:endParaRPr lang="en-ID" dirty="0"/>
          </a:p>
        </p:txBody>
      </p:sp>
      <p:pic>
        <p:nvPicPr>
          <p:cNvPr id="4" name="Picture 3">
            <a:extLst>
              <a:ext uri="{FF2B5EF4-FFF2-40B4-BE49-F238E27FC236}">
                <a16:creationId xmlns:a16="http://schemas.microsoft.com/office/drawing/2014/main" id="{8BF1F90D-E0C0-F0A4-432D-1F87597AE0AE}"/>
              </a:ext>
            </a:extLst>
          </p:cNvPr>
          <p:cNvPicPr>
            <a:picLocks noChangeAspect="1"/>
          </p:cNvPicPr>
          <p:nvPr/>
        </p:nvPicPr>
        <p:blipFill>
          <a:blip r:embed="rId2"/>
          <a:srcRect/>
          <a:stretch/>
        </p:blipFill>
        <p:spPr>
          <a:xfrm>
            <a:off x="6162260" y="1033460"/>
            <a:ext cx="5560072" cy="2535182"/>
          </a:xfrm>
          <a:prstGeom prst="rect">
            <a:avLst/>
          </a:prstGeom>
        </p:spPr>
      </p:pic>
      <p:pic>
        <p:nvPicPr>
          <p:cNvPr id="5" name="Picture 4">
            <a:extLst>
              <a:ext uri="{FF2B5EF4-FFF2-40B4-BE49-F238E27FC236}">
                <a16:creationId xmlns:a16="http://schemas.microsoft.com/office/drawing/2014/main" id="{4F9E0AE8-E050-1A04-F07E-334E09D7EEC1}"/>
              </a:ext>
            </a:extLst>
          </p:cNvPr>
          <p:cNvPicPr>
            <a:picLocks noChangeAspect="1"/>
          </p:cNvPicPr>
          <p:nvPr/>
        </p:nvPicPr>
        <p:blipFill>
          <a:blip r:embed="rId3"/>
          <a:stretch>
            <a:fillRect/>
          </a:stretch>
        </p:blipFill>
        <p:spPr>
          <a:xfrm>
            <a:off x="318370" y="1164779"/>
            <a:ext cx="5711371" cy="2198233"/>
          </a:xfrm>
          <a:prstGeom prst="rect">
            <a:avLst/>
          </a:prstGeom>
        </p:spPr>
      </p:pic>
    </p:spTree>
    <p:extLst>
      <p:ext uri="{BB962C8B-B14F-4D97-AF65-F5344CB8AC3E}">
        <p14:creationId xmlns:p14="http://schemas.microsoft.com/office/powerpoint/2010/main" val="1874362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3B54-4E1B-29A9-E7B2-3203BDEC9BF6}"/>
              </a:ext>
            </a:extLst>
          </p:cNvPr>
          <p:cNvSpPr>
            <a:spLocks noGrp="1"/>
          </p:cNvSpPr>
          <p:nvPr>
            <p:ph type="title"/>
          </p:nvPr>
        </p:nvSpPr>
        <p:spPr>
          <a:xfrm>
            <a:off x="2933700" y="568961"/>
            <a:ext cx="8420100" cy="464499"/>
          </a:xfrm>
        </p:spPr>
        <p:txBody>
          <a:bodyPr>
            <a:normAutofit fontScale="90000"/>
          </a:bodyPr>
          <a:lstStyle/>
          <a:p>
            <a:r>
              <a:rPr lang="id-ID" dirty="0"/>
              <a:t>Cube configuration</a:t>
            </a:r>
            <a:endParaRPr lang="en-ID" dirty="0"/>
          </a:p>
        </p:txBody>
      </p:sp>
      <p:sp>
        <p:nvSpPr>
          <p:cNvPr id="7" name="Slide Number Placeholder 6">
            <a:extLst>
              <a:ext uri="{FF2B5EF4-FFF2-40B4-BE49-F238E27FC236}">
                <a16:creationId xmlns:a16="http://schemas.microsoft.com/office/drawing/2014/main" id="{3BEC4A3B-678D-0692-DC60-992A47C69B6D}"/>
              </a:ext>
            </a:extLst>
          </p:cNvPr>
          <p:cNvSpPr>
            <a:spLocks noGrp="1"/>
          </p:cNvSpPr>
          <p:nvPr>
            <p:ph type="sldNum" sz="quarter" idx="12"/>
          </p:nvPr>
        </p:nvSpPr>
        <p:spPr/>
        <p:txBody>
          <a:bodyPr/>
          <a:lstStyle/>
          <a:p>
            <a:fld id="{A49DFD55-3C28-40EF-9E31-A92D2E4017FF}" type="slidenum">
              <a:rPr lang="en-US" smtClean="0"/>
              <a:pPr/>
              <a:t>22</a:t>
            </a:fld>
            <a:endParaRPr lang="en-US" dirty="0"/>
          </a:p>
        </p:txBody>
      </p:sp>
      <p:sp>
        <p:nvSpPr>
          <p:cNvPr id="8" name="TextBox 7">
            <a:extLst>
              <a:ext uri="{FF2B5EF4-FFF2-40B4-BE49-F238E27FC236}">
                <a16:creationId xmlns:a16="http://schemas.microsoft.com/office/drawing/2014/main" id="{AC4277FD-6289-A64B-09E5-01EED1494E02}"/>
              </a:ext>
            </a:extLst>
          </p:cNvPr>
          <p:cNvSpPr txBox="1"/>
          <p:nvPr/>
        </p:nvSpPr>
        <p:spPr>
          <a:xfrm>
            <a:off x="469670" y="4414954"/>
            <a:ext cx="11252662" cy="923330"/>
          </a:xfrm>
          <a:prstGeom prst="rect">
            <a:avLst/>
          </a:prstGeom>
          <a:noFill/>
        </p:spPr>
        <p:txBody>
          <a:bodyPr wrap="square" rtlCol="0">
            <a:spAutoFit/>
          </a:bodyPr>
          <a:lstStyle/>
          <a:p>
            <a:pPr algn="just"/>
            <a:r>
              <a:rPr lang="id-ID" dirty="0"/>
              <a:t>On the Measure Section, add new Measure. The Expression is the Aggregate function, Param type is the parameters that we’re going to use (column or constants), and the param value is the value that we’re going to use based on the param type. Follow the following instruction, then click Ok.</a:t>
            </a:r>
            <a:endParaRPr lang="en-ID" dirty="0"/>
          </a:p>
        </p:txBody>
      </p:sp>
      <p:pic>
        <p:nvPicPr>
          <p:cNvPr id="5" name="Picture 4">
            <a:extLst>
              <a:ext uri="{FF2B5EF4-FFF2-40B4-BE49-F238E27FC236}">
                <a16:creationId xmlns:a16="http://schemas.microsoft.com/office/drawing/2014/main" id="{4F9E0AE8-E050-1A04-F07E-334E09D7EEC1}"/>
              </a:ext>
            </a:extLst>
          </p:cNvPr>
          <p:cNvPicPr>
            <a:picLocks noChangeAspect="1"/>
          </p:cNvPicPr>
          <p:nvPr/>
        </p:nvPicPr>
        <p:blipFill>
          <a:blip r:embed="rId2"/>
          <a:srcRect/>
          <a:stretch/>
        </p:blipFill>
        <p:spPr>
          <a:xfrm>
            <a:off x="2933700" y="1168350"/>
            <a:ext cx="5213815" cy="3111714"/>
          </a:xfrm>
          <a:prstGeom prst="rect">
            <a:avLst/>
          </a:prstGeom>
        </p:spPr>
      </p:pic>
    </p:spTree>
    <p:extLst>
      <p:ext uri="{BB962C8B-B14F-4D97-AF65-F5344CB8AC3E}">
        <p14:creationId xmlns:p14="http://schemas.microsoft.com/office/powerpoint/2010/main" val="672585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3B54-4E1B-29A9-E7B2-3203BDEC9BF6}"/>
              </a:ext>
            </a:extLst>
          </p:cNvPr>
          <p:cNvSpPr>
            <a:spLocks noGrp="1"/>
          </p:cNvSpPr>
          <p:nvPr>
            <p:ph type="title"/>
          </p:nvPr>
        </p:nvSpPr>
        <p:spPr>
          <a:xfrm>
            <a:off x="2933700" y="568961"/>
            <a:ext cx="8420100" cy="464499"/>
          </a:xfrm>
        </p:spPr>
        <p:txBody>
          <a:bodyPr>
            <a:normAutofit fontScale="90000"/>
          </a:bodyPr>
          <a:lstStyle/>
          <a:p>
            <a:r>
              <a:rPr lang="id-ID" dirty="0"/>
              <a:t>Cube configuration</a:t>
            </a:r>
            <a:endParaRPr lang="en-ID" dirty="0"/>
          </a:p>
        </p:txBody>
      </p:sp>
      <p:sp>
        <p:nvSpPr>
          <p:cNvPr id="7" name="Slide Number Placeholder 6">
            <a:extLst>
              <a:ext uri="{FF2B5EF4-FFF2-40B4-BE49-F238E27FC236}">
                <a16:creationId xmlns:a16="http://schemas.microsoft.com/office/drawing/2014/main" id="{3BEC4A3B-678D-0692-DC60-992A47C69B6D}"/>
              </a:ext>
            </a:extLst>
          </p:cNvPr>
          <p:cNvSpPr>
            <a:spLocks noGrp="1"/>
          </p:cNvSpPr>
          <p:nvPr>
            <p:ph type="sldNum" sz="quarter" idx="12"/>
          </p:nvPr>
        </p:nvSpPr>
        <p:spPr/>
        <p:txBody>
          <a:bodyPr/>
          <a:lstStyle/>
          <a:p>
            <a:fld id="{A49DFD55-3C28-40EF-9E31-A92D2E4017FF}" type="slidenum">
              <a:rPr lang="en-US" smtClean="0"/>
              <a:pPr/>
              <a:t>23</a:t>
            </a:fld>
            <a:endParaRPr lang="en-US" dirty="0"/>
          </a:p>
        </p:txBody>
      </p:sp>
      <p:sp>
        <p:nvSpPr>
          <p:cNvPr id="8" name="TextBox 7">
            <a:extLst>
              <a:ext uri="{FF2B5EF4-FFF2-40B4-BE49-F238E27FC236}">
                <a16:creationId xmlns:a16="http://schemas.microsoft.com/office/drawing/2014/main" id="{AC4277FD-6289-A64B-09E5-01EED1494E02}"/>
              </a:ext>
            </a:extLst>
          </p:cNvPr>
          <p:cNvSpPr txBox="1"/>
          <p:nvPr/>
        </p:nvSpPr>
        <p:spPr>
          <a:xfrm>
            <a:off x="469670" y="4414954"/>
            <a:ext cx="11252662" cy="646331"/>
          </a:xfrm>
          <a:prstGeom prst="rect">
            <a:avLst/>
          </a:prstGeom>
          <a:noFill/>
        </p:spPr>
        <p:txBody>
          <a:bodyPr wrap="square" rtlCol="0">
            <a:spAutoFit/>
          </a:bodyPr>
          <a:lstStyle/>
          <a:p>
            <a:pPr algn="just"/>
            <a:r>
              <a:rPr lang="id-ID" dirty="0"/>
              <a:t>Refresh Setting section is used to configure the Partition, like merge it, retention, and the start date. In this practice, we don’t need to configure this.</a:t>
            </a:r>
            <a:endParaRPr lang="en-ID" dirty="0"/>
          </a:p>
        </p:txBody>
      </p:sp>
      <p:pic>
        <p:nvPicPr>
          <p:cNvPr id="5" name="Picture 4">
            <a:extLst>
              <a:ext uri="{FF2B5EF4-FFF2-40B4-BE49-F238E27FC236}">
                <a16:creationId xmlns:a16="http://schemas.microsoft.com/office/drawing/2014/main" id="{4F9E0AE8-E050-1A04-F07E-334E09D7EEC1}"/>
              </a:ext>
            </a:extLst>
          </p:cNvPr>
          <p:cNvPicPr>
            <a:picLocks noChangeAspect="1"/>
          </p:cNvPicPr>
          <p:nvPr/>
        </p:nvPicPr>
        <p:blipFill>
          <a:blip r:embed="rId2"/>
          <a:srcRect/>
          <a:stretch/>
        </p:blipFill>
        <p:spPr>
          <a:xfrm>
            <a:off x="2995006" y="1278041"/>
            <a:ext cx="6201988" cy="2888903"/>
          </a:xfrm>
          <a:prstGeom prst="rect">
            <a:avLst/>
          </a:prstGeom>
        </p:spPr>
      </p:pic>
    </p:spTree>
    <p:extLst>
      <p:ext uri="{BB962C8B-B14F-4D97-AF65-F5344CB8AC3E}">
        <p14:creationId xmlns:p14="http://schemas.microsoft.com/office/powerpoint/2010/main" val="7929750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3B54-4E1B-29A9-E7B2-3203BDEC9BF6}"/>
              </a:ext>
            </a:extLst>
          </p:cNvPr>
          <p:cNvSpPr>
            <a:spLocks noGrp="1"/>
          </p:cNvSpPr>
          <p:nvPr>
            <p:ph type="title"/>
          </p:nvPr>
        </p:nvSpPr>
        <p:spPr>
          <a:xfrm>
            <a:off x="2933700" y="568961"/>
            <a:ext cx="8420100" cy="464499"/>
          </a:xfrm>
        </p:spPr>
        <p:txBody>
          <a:bodyPr>
            <a:normAutofit fontScale="90000"/>
          </a:bodyPr>
          <a:lstStyle/>
          <a:p>
            <a:r>
              <a:rPr lang="id-ID" dirty="0"/>
              <a:t>Cube configuration</a:t>
            </a:r>
            <a:endParaRPr lang="en-ID" dirty="0"/>
          </a:p>
        </p:txBody>
      </p:sp>
      <p:sp>
        <p:nvSpPr>
          <p:cNvPr id="7" name="Slide Number Placeholder 6">
            <a:extLst>
              <a:ext uri="{FF2B5EF4-FFF2-40B4-BE49-F238E27FC236}">
                <a16:creationId xmlns:a16="http://schemas.microsoft.com/office/drawing/2014/main" id="{3BEC4A3B-678D-0692-DC60-992A47C69B6D}"/>
              </a:ext>
            </a:extLst>
          </p:cNvPr>
          <p:cNvSpPr>
            <a:spLocks noGrp="1"/>
          </p:cNvSpPr>
          <p:nvPr>
            <p:ph type="sldNum" sz="quarter" idx="12"/>
          </p:nvPr>
        </p:nvSpPr>
        <p:spPr/>
        <p:txBody>
          <a:bodyPr/>
          <a:lstStyle/>
          <a:p>
            <a:fld id="{A49DFD55-3C28-40EF-9E31-A92D2E4017FF}" type="slidenum">
              <a:rPr lang="en-US" smtClean="0"/>
              <a:pPr/>
              <a:t>24</a:t>
            </a:fld>
            <a:endParaRPr lang="en-US" dirty="0"/>
          </a:p>
        </p:txBody>
      </p:sp>
      <p:sp>
        <p:nvSpPr>
          <p:cNvPr id="8" name="TextBox 7">
            <a:extLst>
              <a:ext uri="{FF2B5EF4-FFF2-40B4-BE49-F238E27FC236}">
                <a16:creationId xmlns:a16="http://schemas.microsoft.com/office/drawing/2014/main" id="{AC4277FD-6289-A64B-09E5-01EED1494E02}"/>
              </a:ext>
            </a:extLst>
          </p:cNvPr>
          <p:cNvSpPr txBox="1"/>
          <p:nvPr/>
        </p:nvSpPr>
        <p:spPr>
          <a:xfrm>
            <a:off x="469670" y="4414954"/>
            <a:ext cx="11252662" cy="923330"/>
          </a:xfrm>
          <a:prstGeom prst="rect">
            <a:avLst/>
          </a:prstGeom>
          <a:noFill/>
        </p:spPr>
        <p:txBody>
          <a:bodyPr wrap="square" rtlCol="0">
            <a:spAutoFit/>
          </a:bodyPr>
          <a:lstStyle/>
          <a:p>
            <a:pPr algn="just"/>
            <a:r>
              <a:rPr lang="id-ID" dirty="0"/>
              <a:t>On the Advance Setting, you could configure the Cube, like adding aggregation groups, rowkeys, etc. But in this practice we don’t need to configure this. In this section, you just need to scroll down to Cube Engine, and choose MapReduce as the Engine.</a:t>
            </a:r>
            <a:endParaRPr lang="en-ID" dirty="0"/>
          </a:p>
        </p:txBody>
      </p:sp>
      <p:pic>
        <p:nvPicPr>
          <p:cNvPr id="5" name="Picture 4">
            <a:extLst>
              <a:ext uri="{FF2B5EF4-FFF2-40B4-BE49-F238E27FC236}">
                <a16:creationId xmlns:a16="http://schemas.microsoft.com/office/drawing/2014/main" id="{4F9E0AE8-E050-1A04-F07E-334E09D7EEC1}"/>
              </a:ext>
            </a:extLst>
          </p:cNvPr>
          <p:cNvPicPr>
            <a:picLocks noChangeAspect="1"/>
          </p:cNvPicPr>
          <p:nvPr/>
        </p:nvPicPr>
        <p:blipFill>
          <a:blip r:embed="rId2"/>
          <a:srcRect/>
          <a:stretch/>
        </p:blipFill>
        <p:spPr>
          <a:xfrm>
            <a:off x="387298" y="1279755"/>
            <a:ext cx="3929022" cy="2888903"/>
          </a:xfrm>
          <a:prstGeom prst="rect">
            <a:avLst/>
          </a:prstGeom>
        </p:spPr>
      </p:pic>
      <p:pic>
        <p:nvPicPr>
          <p:cNvPr id="4" name="Picture 3">
            <a:extLst>
              <a:ext uri="{FF2B5EF4-FFF2-40B4-BE49-F238E27FC236}">
                <a16:creationId xmlns:a16="http://schemas.microsoft.com/office/drawing/2014/main" id="{21298753-9FD6-C8AF-E5AA-5E8FEFAA6E77}"/>
              </a:ext>
            </a:extLst>
          </p:cNvPr>
          <p:cNvPicPr>
            <a:picLocks noChangeAspect="1"/>
          </p:cNvPicPr>
          <p:nvPr/>
        </p:nvPicPr>
        <p:blipFill>
          <a:blip r:embed="rId3"/>
          <a:stretch>
            <a:fillRect/>
          </a:stretch>
        </p:blipFill>
        <p:spPr>
          <a:xfrm>
            <a:off x="4513811" y="1305037"/>
            <a:ext cx="7370618" cy="2838339"/>
          </a:xfrm>
          <a:prstGeom prst="rect">
            <a:avLst/>
          </a:prstGeom>
        </p:spPr>
      </p:pic>
    </p:spTree>
    <p:extLst>
      <p:ext uri="{BB962C8B-B14F-4D97-AF65-F5344CB8AC3E}">
        <p14:creationId xmlns:p14="http://schemas.microsoft.com/office/powerpoint/2010/main" val="538101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3B54-4E1B-29A9-E7B2-3203BDEC9BF6}"/>
              </a:ext>
            </a:extLst>
          </p:cNvPr>
          <p:cNvSpPr>
            <a:spLocks noGrp="1"/>
          </p:cNvSpPr>
          <p:nvPr>
            <p:ph type="title"/>
          </p:nvPr>
        </p:nvSpPr>
        <p:spPr>
          <a:xfrm>
            <a:off x="2933700" y="568961"/>
            <a:ext cx="8420100" cy="464499"/>
          </a:xfrm>
        </p:spPr>
        <p:txBody>
          <a:bodyPr>
            <a:normAutofit fontScale="90000"/>
          </a:bodyPr>
          <a:lstStyle/>
          <a:p>
            <a:r>
              <a:rPr lang="id-ID" dirty="0"/>
              <a:t>Cube configuration</a:t>
            </a:r>
            <a:endParaRPr lang="en-ID" dirty="0"/>
          </a:p>
        </p:txBody>
      </p:sp>
      <p:sp>
        <p:nvSpPr>
          <p:cNvPr id="7" name="Slide Number Placeholder 6">
            <a:extLst>
              <a:ext uri="{FF2B5EF4-FFF2-40B4-BE49-F238E27FC236}">
                <a16:creationId xmlns:a16="http://schemas.microsoft.com/office/drawing/2014/main" id="{3BEC4A3B-678D-0692-DC60-992A47C69B6D}"/>
              </a:ext>
            </a:extLst>
          </p:cNvPr>
          <p:cNvSpPr>
            <a:spLocks noGrp="1"/>
          </p:cNvSpPr>
          <p:nvPr>
            <p:ph type="sldNum" sz="quarter" idx="12"/>
          </p:nvPr>
        </p:nvSpPr>
        <p:spPr/>
        <p:txBody>
          <a:bodyPr/>
          <a:lstStyle/>
          <a:p>
            <a:fld id="{A49DFD55-3C28-40EF-9E31-A92D2E4017FF}" type="slidenum">
              <a:rPr lang="en-US" smtClean="0"/>
              <a:pPr/>
              <a:t>25</a:t>
            </a:fld>
            <a:endParaRPr lang="en-US" dirty="0"/>
          </a:p>
        </p:txBody>
      </p:sp>
      <p:sp>
        <p:nvSpPr>
          <p:cNvPr id="8" name="TextBox 7">
            <a:extLst>
              <a:ext uri="{FF2B5EF4-FFF2-40B4-BE49-F238E27FC236}">
                <a16:creationId xmlns:a16="http://schemas.microsoft.com/office/drawing/2014/main" id="{AC4277FD-6289-A64B-09E5-01EED1494E02}"/>
              </a:ext>
            </a:extLst>
          </p:cNvPr>
          <p:cNvSpPr txBox="1"/>
          <p:nvPr/>
        </p:nvSpPr>
        <p:spPr>
          <a:xfrm>
            <a:off x="469670" y="4414954"/>
            <a:ext cx="11252662" cy="646331"/>
          </a:xfrm>
          <a:prstGeom prst="rect">
            <a:avLst/>
          </a:prstGeom>
          <a:noFill/>
        </p:spPr>
        <p:txBody>
          <a:bodyPr wrap="square" rtlCol="0">
            <a:spAutoFit/>
          </a:bodyPr>
          <a:lstStyle/>
          <a:p>
            <a:pPr algn="just"/>
            <a:r>
              <a:rPr lang="id-ID" dirty="0"/>
              <a:t>On the Configuration Overwrites, we don’t need to configure anything. We just use the default setting from Kylin. After that we just need to proceed to Next, and then Save the cube.</a:t>
            </a:r>
            <a:endParaRPr lang="en-ID" dirty="0"/>
          </a:p>
        </p:txBody>
      </p:sp>
      <p:pic>
        <p:nvPicPr>
          <p:cNvPr id="5" name="Picture 4">
            <a:extLst>
              <a:ext uri="{FF2B5EF4-FFF2-40B4-BE49-F238E27FC236}">
                <a16:creationId xmlns:a16="http://schemas.microsoft.com/office/drawing/2014/main" id="{4F9E0AE8-E050-1A04-F07E-334E09D7EEC1}"/>
              </a:ext>
            </a:extLst>
          </p:cNvPr>
          <p:cNvPicPr>
            <a:picLocks noChangeAspect="1"/>
          </p:cNvPicPr>
          <p:nvPr/>
        </p:nvPicPr>
        <p:blipFill>
          <a:blip r:embed="rId2"/>
          <a:srcRect/>
          <a:stretch/>
        </p:blipFill>
        <p:spPr>
          <a:xfrm>
            <a:off x="2995006" y="1645258"/>
            <a:ext cx="6201988" cy="2154469"/>
          </a:xfrm>
          <a:prstGeom prst="rect">
            <a:avLst/>
          </a:prstGeom>
        </p:spPr>
      </p:pic>
    </p:spTree>
    <p:extLst>
      <p:ext uri="{BB962C8B-B14F-4D97-AF65-F5344CB8AC3E}">
        <p14:creationId xmlns:p14="http://schemas.microsoft.com/office/powerpoint/2010/main" val="34376117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3B54-4E1B-29A9-E7B2-3203BDEC9BF6}"/>
              </a:ext>
            </a:extLst>
          </p:cNvPr>
          <p:cNvSpPr>
            <a:spLocks noGrp="1"/>
          </p:cNvSpPr>
          <p:nvPr>
            <p:ph type="title"/>
          </p:nvPr>
        </p:nvSpPr>
        <p:spPr>
          <a:xfrm>
            <a:off x="2933700" y="568961"/>
            <a:ext cx="8420100" cy="464499"/>
          </a:xfrm>
        </p:spPr>
        <p:txBody>
          <a:bodyPr>
            <a:normAutofit fontScale="90000"/>
          </a:bodyPr>
          <a:lstStyle/>
          <a:p>
            <a:r>
              <a:rPr lang="id-ID" dirty="0"/>
              <a:t>Cube configuration</a:t>
            </a:r>
            <a:endParaRPr lang="en-ID" dirty="0"/>
          </a:p>
        </p:txBody>
      </p:sp>
      <p:sp>
        <p:nvSpPr>
          <p:cNvPr id="7" name="Slide Number Placeholder 6">
            <a:extLst>
              <a:ext uri="{FF2B5EF4-FFF2-40B4-BE49-F238E27FC236}">
                <a16:creationId xmlns:a16="http://schemas.microsoft.com/office/drawing/2014/main" id="{3BEC4A3B-678D-0692-DC60-992A47C69B6D}"/>
              </a:ext>
            </a:extLst>
          </p:cNvPr>
          <p:cNvSpPr>
            <a:spLocks noGrp="1"/>
          </p:cNvSpPr>
          <p:nvPr>
            <p:ph type="sldNum" sz="quarter" idx="12"/>
          </p:nvPr>
        </p:nvSpPr>
        <p:spPr/>
        <p:txBody>
          <a:bodyPr/>
          <a:lstStyle/>
          <a:p>
            <a:fld id="{A49DFD55-3C28-40EF-9E31-A92D2E4017FF}" type="slidenum">
              <a:rPr lang="en-US" smtClean="0"/>
              <a:pPr/>
              <a:t>26</a:t>
            </a:fld>
            <a:endParaRPr lang="en-US" dirty="0"/>
          </a:p>
        </p:txBody>
      </p:sp>
      <p:sp>
        <p:nvSpPr>
          <p:cNvPr id="8" name="TextBox 7">
            <a:extLst>
              <a:ext uri="{FF2B5EF4-FFF2-40B4-BE49-F238E27FC236}">
                <a16:creationId xmlns:a16="http://schemas.microsoft.com/office/drawing/2014/main" id="{AC4277FD-6289-A64B-09E5-01EED1494E02}"/>
              </a:ext>
            </a:extLst>
          </p:cNvPr>
          <p:cNvSpPr txBox="1"/>
          <p:nvPr/>
        </p:nvSpPr>
        <p:spPr>
          <a:xfrm>
            <a:off x="469670" y="4414954"/>
            <a:ext cx="11252662" cy="369332"/>
          </a:xfrm>
          <a:prstGeom prst="rect">
            <a:avLst/>
          </a:prstGeom>
          <a:noFill/>
        </p:spPr>
        <p:txBody>
          <a:bodyPr wrap="square" rtlCol="0">
            <a:spAutoFit/>
          </a:bodyPr>
          <a:lstStyle/>
          <a:p>
            <a:pPr algn="just"/>
            <a:r>
              <a:rPr lang="id-ID" dirty="0"/>
              <a:t>If you’re successfull, the created Cube should appear on the Cubes table on the dashboard.</a:t>
            </a:r>
            <a:endParaRPr lang="en-ID" dirty="0"/>
          </a:p>
        </p:txBody>
      </p:sp>
      <p:pic>
        <p:nvPicPr>
          <p:cNvPr id="5" name="Picture 4">
            <a:extLst>
              <a:ext uri="{FF2B5EF4-FFF2-40B4-BE49-F238E27FC236}">
                <a16:creationId xmlns:a16="http://schemas.microsoft.com/office/drawing/2014/main" id="{4F9E0AE8-E050-1A04-F07E-334E09D7EEC1}"/>
              </a:ext>
            </a:extLst>
          </p:cNvPr>
          <p:cNvPicPr>
            <a:picLocks noChangeAspect="1"/>
          </p:cNvPicPr>
          <p:nvPr/>
        </p:nvPicPr>
        <p:blipFill>
          <a:blip r:embed="rId2"/>
          <a:srcRect/>
          <a:stretch/>
        </p:blipFill>
        <p:spPr>
          <a:xfrm>
            <a:off x="2995006" y="1708664"/>
            <a:ext cx="6201988" cy="2027657"/>
          </a:xfrm>
          <a:prstGeom prst="rect">
            <a:avLst/>
          </a:prstGeom>
        </p:spPr>
      </p:pic>
    </p:spTree>
    <p:extLst>
      <p:ext uri="{BB962C8B-B14F-4D97-AF65-F5344CB8AC3E}">
        <p14:creationId xmlns:p14="http://schemas.microsoft.com/office/powerpoint/2010/main" val="1524567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3B54-4E1B-29A9-E7B2-3203BDEC9BF6}"/>
              </a:ext>
            </a:extLst>
          </p:cNvPr>
          <p:cNvSpPr>
            <a:spLocks noGrp="1"/>
          </p:cNvSpPr>
          <p:nvPr>
            <p:ph type="title"/>
          </p:nvPr>
        </p:nvSpPr>
        <p:spPr>
          <a:xfrm>
            <a:off x="2933700" y="568961"/>
            <a:ext cx="8420100" cy="464499"/>
          </a:xfrm>
        </p:spPr>
        <p:txBody>
          <a:bodyPr>
            <a:normAutofit fontScale="90000"/>
          </a:bodyPr>
          <a:lstStyle/>
          <a:p>
            <a:r>
              <a:rPr lang="id-ID" dirty="0"/>
              <a:t>Build cube</a:t>
            </a:r>
            <a:endParaRPr lang="en-ID" dirty="0"/>
          </a:p>
        </p:txBody>
      </p:sp>
      <p:sp>
        <p:nvSpPr>
          <p:cNvPr id="7" name="Slide Number Placeholder 6">
            <a:extLst>
              <a:ext uri="{FF2B5EF4-FFF2-40B4-BE49-F238E27FC236}">
                <a16:creationId xmlns:a16="http://schemas.microsoft.com/office/drawing/2014/main" id="{3BEC4A3B-678D-0692-DC60-992A47C69B6D}"/>
              </a:ext>
            </a:extLst>
          </p:cNvPr>
          <p:cNvSpPr>
            <a:spLocks noGrp="1"/>
          </p:cNvSpPr>
          <p:nvPr>
            <p:ph type="sldNum" sz="quarter" idx="12"/>
          </p:nvPr>
        </p:nvSpPr>
        <p:spPr/>
        <p:txBody>
          <a:bodyPr/>
          <a:lstStyle/>
          <a:p>
            <a:fld id="{A49DFD55-3C28-40EF-9E31-A92D2E4017FF}" type="slidenum">
              <a:rPr lang="en-US" smtClean="0"/>
              <a:pPr/>
              <a:t>27</a:t>
            </a:fld>
            <a:endParaRPr lang="en-US" dirty="0"/>
          </a:p>
        </p:txBody>
      </p:sp>
      <p:sp>
        <p:nvSpPr>
          <p:cNvPr id="8" name="TextBox 7">
            <a:extLst>
              <a:ext uri="{FF2B5EF4-FFF2-40B4-BE49-F238E27FC236}">
                <a16:creationId xmlns:a16="http://schemas.microsoft.com/office/drawing/2014/main" id="{AC4277FD-6289-A64B-09E5-01EED1494E02}"/>
              </a:ext>
            </a:extLst>
          </p:cNvPr>
          <p:cNvSpPr txBox="1"/>
          <p:nvPr/>
        </p:nvSpPr>
        <p:spPr>
          <a:xfrm>
            <a:off x="469670" y="4414954"/>
            <a:ext cx="11252662" cy="369332"/>
          </a:xfrm>
          <a:prstGeom prst="rect">
            <a:avLst/>
          </a:prstGeom>
          <a:noFill/>
        </p:spPr>
        <p:txBody>
          <a:bodyPr wrap="square" rtlCol="0">
            <a:spAutoFit/>
          </a:bodyPr>
          <a:lstStyle/>
          <a:p>
            <a:pPr algn="just"/>
            <a:r>
              <a:rPr lang="id-ID" dirty="0"/>
              <a:t>After successfully creating the Cube, go to the Action on the desired cube, and then click build.</a:t>
            </a:r>
            <a:endParaRPr lang="en-ID" dirty="0"/>
          </a:p>
        </p:txBody>
      </p:sp>
      <p:pic>
        <p:nvPicPr>
          <p:cNvPr id="5" name="Picture 4">
            <a:extLst>
              <a:ext uri="{FF2B5EF4-FFF2-40B4-BE49-F238E27FC236}">
                <a16:creationId xmlns:a16="http://schemas.microsoft.com/office/drawing/2014/main" id="{4F9E0AE8-E050-1A04-F07E-334E09D7EEC1}"/>
              </a:ext>
            </a:extLst>
          </p:cNvPr>
          <p:cNvPicPr>
            <a:picLocks noChangeAspect="1"/>
          </p:cNvPicPr>
          <p:nvPr/>
        </p:nvPicPr>
        <p:blipFill>
          <a:blip r:embed="rId2"/>
          <a:srcRect/>
          <a:stretch/>
        </p:blipFill>
        <p:spPr>
          <a:xfrm>
            <a:off x="2714224" y="1339332"/>
            <a:ext cx="6763551" cy="2456012"/>
          </a:xfrm>
          <a:prstGeom prst="rect">
            <a:avLst/>
          </a:prstGeom>
        </p:spPr>
      </p:pic>
    </p:spTree>
    <p:extLst>
      <p:ext uri="{BB962C8B-B14F-4D97-AF65-F5344CB8AC3E}">
        <p14:creationId xmlns:p14="http://schemas.microsoft.com/office/powerpoint/2010/main" val="9903359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BC3B54-4E1B-29A9-E7B2-3203BDEC9BF6}"/>
              </a:ext>
            </a:extLst>
          </p:cNvPr>
          <p:cNvSpPr>
            <a:spLocks noGrp="1"/>
          </p:cNvSpPr>
          <p:nvPr>
            <p:ph type="title"/>
          </p:nvPr>
        </p:nvSpPr>
        <p:spPr>
          <a:xfrm>
            <a:off x="2933700" y="568961"/>
            <a:ext cx="8420100" cy="464499"/>
          </a:xfrm>
        </p:spPr>
        <p:txBody>
          <a:bodyPr>
            <a:normAutofit fontScale="90000"/>
          </a:bodyPr>
          <a:lstStyle/>
          <a:p>
            <a:r>
              <a:rPr lang="id-ID" dirty="0"/>
              <a:t>Build cube</a:t>
            </a:r>
            <a:endParaRPr lang="en-ID" dirty="0"/>
          </a:p>
        </p:txBody>
      </p:sp>
      <p:sp>
        <p:nvSpPr>
          <p:cNvPr id="7" name="Slide Number Placeholder 6">
            <a:extLst>
              <a:ext uri="{FF2B5EF4-FFF2-40B4-BE49-F238E27FC236}">
                <a16:creationId xmlns:a16="http://schemas.microsoft.com/office/drawing/2014/main" id="{3BEC4A3B-678D-0692-DC60-992A47C69B6D}"/>
              </a:ext>
            </a:extLst>
          </p:cNvPr>
          <p:cNvSpPr>
            <a:spLocks noGrp="1"/>
          </p:cNvSpPr>
          <p:nvPr>
            <p:ph type="sldNum" sz="quarter" idx="12"/>
          </p:nvPr>
        </p:nvSpPr>
        <p:spPr/>
        <p:txBody>
          <a:bodyPr/>
          <a:lstStyle/>
          <a:p>
            <a:fld id="{A49DFD55-3C28-40EF-9E31-A92D2E4017FF}" type="slidenum">
              <a:rPr lang="en-US" smtClean="0"/>
              <a:pPr/>
              <a:t>28</a:t>
            </a:fld>
            <a:endParaRPr lang="en-US" dirty="0"/>
          </a:p>
        </p:txBody>
      </p:sp>
      <p:sp>
        <p:nvSpPr>
          <p:cNvPr id="8" name="TextBox 7">
            <a:extLst>
              <a:ext uri="{FF2B5EF4-FFF2-40B4-BE49-F238E27FC236}">
                <a16:creationId xmlns:a16="http://schemas.microsoft.com/office/drawing/2014/main" id="{AC4277FD-6289-A64B-09E5-01EED1494E02}"/>
              </a:ext>
            </a:extLst>
          </p:cNvPr>
          <p:cNvSpPr txBox="1"/>
          <p:nvPr/>
        </p:nvSpPr>
        <p:spPr>
          <a:xfrm>
            <a:off x="6684490" y="2947620"/>
            <a:ext cx="5037840" cy="923330"/>
          </a:xfrm>
          <a:prstGeom prst="rect">
            <a:avLst/>
          </a:prstGeom>
          <a:noFill/>
        </p:spPr>
        <p:txBody>
          <a:bodyPr wrap="square" rtlCol="0">
            <a:spAutoFit/>
          </a:bodyPr>
          <a:lstStyle/>
          <a:p>
            <a:pPr algn="just"/>
            <a:r>
              <a:rPr lang="id-ID" dirty="0"/>
              <a:t>You could go to the Monitor tab to see if the Cube is being built. Wait until it’s finished like the picture below. It could take a while.</a:t>
            </a:r>
            <a:endParaRPr lang="en-ID" dirty="0"/>
          </a:p>
        </p:txBody>
      </p:sp>
      <p:pic>
        <p:nvPicPr>
          <p:cNvPr id="5" name="Picture 4">
            <a:extLst>
              <a:ext uri="{FF2B5EF4-FFF2-40B4-BE49-F238E27FC236}">
                <a16:creationId xmlns:a16="http://schemas.microsoft.com/office/drawing/2014/main" id="{4F9E0AE8-E050-1A04-F07E-334E09D7EEC1}"/>
              </a:ext>
            </a:extLst>
          </p:cNvPr>
          <p:cNvPicPr>
            <a:picLocks noChangeAspect="1"/>
          </p:cNvPicPr>
          <p:nvPr/>
        </p:nvPicPr>
        <p:blipFill>
          <a:blip r:embed="rId2"/>
          <a:srcRect/>
          <a:stretch/>
        </p:blipFill>
        <p:spPr>
          <a:xfrm>
            <a:off x="170737" y="1081043"/>
            <a:ext cx="6513753" cy="3797933"/>
          </a:xfrm>
          <a:prstGeom prst="rect">
            <a:avLst/>
          </a:prstGeom>
        </p:spPr>
      </p:pic>
      <p:pic>
        <p:nvPicPr>
          <p:cNvPr id="4" name="Picture 3">
            <a:extLst>
              <a:ext uri="{FF2B5EF4-FFF2-40B4-BE49-F238E27FC236}">
                <a16:creationId xmlns:a16="http://schemas.microsoft.com/office/drawing/2014/main" id="{65DC586A-A50A-44E8-023E-58D4D37DAEAC}"/>
              </a:ext>
            </a:extLst>
          </p:cNvPr>
          <p:cNvPicPr>
            <a:picLocks noChangeAspect="1"/>
          </p:cNvPicPr>
          <p:nvPr/>
        </p:nvPicPr>
        <p:blipFill>
          <a:blip r:embed="rId3"/>
          <a:stretch>
            <a:fillRect/>
          </a:stretch>
        </p:blipFill>
        <p:spPr>
          <a:xfrm>
            <a:off x="170737" y="5343476"/>
            <a:ext cx="7154142" cy="1126364"/>
          </a:xfrm>
          <a:prstGeom prst="rect">
            <a:avLst/>
          </a:prstGeom>
        </p:spPr>
      </p:pic>
    </p:spTree>
    <p:extLst>
      <p:ext uri="{BB962C8B-B14F-4D97-AF65-F5344CB8AC3E}">
        <p14:creationId xmlns:p14="http://schemas.microsoft.com/office/powerpoint/2010/main" val="1099870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C97BE-403B-122E-90D1-2788978A0B6F}"/>
              </a:ext>
            </a:extLst>
          </p:cNvPr>
          <p:cNvSpPr>
            <a:spLocks noGrp="1"/>
          </p:cNvSpPr>
          <p:nvPr>
            <p:ph type="ctrTitle"/>
          </p:nvPr>
        </p:nvSpPr>
        <p:spPr>
          <a:xfrm>
            <a:off x="6991350" y="406400"/>
            <a:ext cx="4179570" cy="3457971"/>
          </a:xfrm>
        </p:spPr>
        <p:txBody>
          <a:bodyPr/>
          <a:lstStyle/>
          <a:p>
            <a:r>
              <a:rPr lang="id-ID" dirty="0"/>
              <a:t>Query on kylin</a:t>
            </a:r>
            <a:endParaRPr lang="en-US" dirty="0"/>
          </a:p>
        </p:txBody>
      </p:sp>
    </p:spTree>
    <p:extLst>
      <p:ext uri="{BB962C8B-B14F-4D97-AF65-F5344CB8AC3E}">
        <p14:creationId xmlns:p14="http://schemas.microsoft.com/office/powerpoint/2010/main" val="334696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6991350" y="487018"/>
            <a:ext cx="4179570" cy="3377354"/>
          </a:xfrm>
        </p:spPr>
        <p:txBody>
          <a:bodyPr/>
          <a:lstStyle/>
          <a:p>
            <a:r>
              <a:rPr lang="id-ID" dirty="0"/>
              <a:t>Overview</a:t>
            </a:r>
            <a:endParaRPr lang="en-US" dirty="0"/>
          </a:p>
        </p:txBody>
      </p:sp>
    </p:spTree>
    <p:extLst>
      <p:ext uri="{BB962C8B-B14F-4D97-AF65-F5344CB8AC3E}">
        <p14:creationId xmlns:p14="http://schemas.microsoft.com/office/powerpoint/2010/main" val="23232235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25281"/>
          </a:xfrm>
        </p:spPr>
        <p:txBody>
          <a:bodyPr/>
          <a:lstStyle/>
          <a:p>
            <a:r>
              <a:rPr lang="id-ID" dirty="0"/>
              <a:t>Kylin Insight</a:t>
            </a:r>
            <a:endParaRPr lang="en-US" dirty="0"/>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30</a:t>
            </a:fld>
            <a:endParaRPr lang="en-US" dirty="0"/>
          </a:p>
        </p:txBody>
      </p:sp>
      <p:pic>
        <p:nvPicPr>
          <p:cNvPr id="12" name="Picture 11">
            <a:extLst>
              <a:ext uri="{FF2B5EF4-FFF2-40B4-BE49-F238E27FC236}">
                <a16:creationId xmlns:a16="http://schemas.microsoft.com/office/drawing/2014/main" id="{89F690E0-3B41-C9D8-B456-093C1B18812B}"/>
              </a:ext>
            </a:extLst>
          </p:cNvPr>
          <p:cNvPicPr>
            <a:picLocks noChangeAspect="1"/>
          </p:cNvPicPr>
          <p:nvPr/>
        </p:nvPicPr>
        <p:blipFill>
          <a:blip r:embed="rId3"/>
          <a:stretch>
            <a:fillRect/>
          </a:stretch>
        </p:blipFill>
        <p:spPr>
          <a:xfrm>
            <a:off x="313892" y="1582687"/>
            <a:ext cx="7341005" cy="4275056"/>
          </a:xfrm>
          <a:prstGeom prst="rect">
            <a:avLst/>
          </a:prstGeom>
        </p:spPr>
      </p:pic>
      <p:sp>
        <p:nvSpPr>
          <p:cNvPr id="16" name="TextBox 15">
            <a:extLst>
              <a:ext uri="{FF2B5EF4-FFF2-40B4-BE49-F238E27FC236}">
                <a16:creationId xmlns:a16="http://schemas.microsoft.com/office/drawing/2014/main" id="{C2DF88AF-1BF1-7010-FAF5-5B358BA0E03B}"/>
              </a:ext>
            </a:extLst>
          </p:cNvPr>
          <p:cNvSpPr txBox="1"/>
          <p:nvPr/>
        </p:nvSpPr>
        <p:spPr>
          <a:xfrm>
            <a:off x="7748832" y="2947620"/>
            <a:ext cx="3973497" cy="1200329"/>
          </a:xfrm>
          <a:prstGeom prst="rect">
            <a:avLst/>
          </a:prstGeom>
          <a:noFill/>
        </p:spPr>
        <p:txBody>
          <a:bodyPr wrap="square" rtlCol="0">
            <a:spAutoFit/>
          </a:bodyPr>
          <a:lstStyle/>
          <a:p>
            <a:pPr algn="just"/>
            <a:r>
              <a:rPr lang="id-ID" dirty="0"/>
              <a:t>If your cube is finished building, on the Insight tab you should see the tables created based on the configuration on the model &amp; cube.</a:t>
            </a:r>
            <a:endParaRPr lang="en-ID" dirty="0"/>
          </a:p>
        </p:txBody>
      </p:sp>
    </p:spTree>
    <p:extLst>
      <p:ext uri="{BB962C8B-B14F-4D97-AF65-F5344CB8AC3E}">
        <p14:creationId xmlns:p14="http://schemas.microsoft.com/office/powerpoint/2010/main" val="636929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25281"/>
          </a:xfrm>
        </p:spPr>
        <p:txBody>
          <a:bodyPr/>
          <a:lstStyle/>
          <a:p>
            <a:r>
              <a:rPr lang="id-ID" dirty="0"/>
              <a:t>Kylin Insight</a:t>
            </a:r>
            <a:endParaRPr lang="en-US" dirty="0"/>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31</a:t>
            </a:fld>
            <a:endParaRPr lang="en-US" dirty="0"/>
          </a:p>
        </p:txBody>
      </p:sp>
      <p:sp>
        <p:nvSpPr>
          <p:cNvPr id="16" name="TextBox 15">
            <a:extLst>
              <a:ext uri="{FF2B5EF4-FFF2-40B4-BE49-F238E27FC236}">
                <a16:creationId xmlns:a16="http://schemas.microsoft.com/office/drawing/2014/main" id="{C2DF88AF-1BF1-7010-FAF5-5B358BA0E03B}"/>
              </a:ext>
            </a:extLst>
          </p:cNvPr>
          <p:cNvSpPr txBox="1"/>
          <p:nvPr/>
        </p:nvSpPr>
        <p:spPr>
          <a:xfrm>
            <a:off x="1341120" y="1084082"/>
            <a:ext cx="10381209" cy="1754326"/>
          </a:xfrm>
          <a:prstGeom prst="rect">
            <a:avLst/>
          </a:prstGeom>
          <a:noFill/>
        </p:spPr>
        <p:txBody>
          <a:bodyPr wrap="square" rtlCol="0">
            <a:spAutoFit/>
          </a:bodyPr>
          <a:lstStyle/>
          <a:p>
            <a:pPr algn="just"/>
            <a:r>
              <a:rPr lang="id-ID" dirty="0"/>
              <a:t>To produce the desired output like on the start of this practice, write query below</a:t>
            </a:r>
          </a:p>
          <a:p>
            <a:pPr algn="just"/>
            <a:r>
              <a:rPr lang="en-US" dirty="0">
                <a:highlight>
                  <a:srgbClr val="C0C0C0"/>
                </a:highlight>
              </a:rPr>
              <a:t>SELECT </a:t>
            </a:r>
            <a:r>
              <a:rPr lang="en-US" dirty="0" err="1">
                <a:highlight>
                  <a:srgbClr val="C0C0C0"/>
                </a:highlight>
              </a:rPr>
              <a:t>c.COUNTRY</a:t>
            </a:r>
            <a:r>
              <a:rPr lang="en-US" dirty="0">
                <a:highlight>
                  <a:srgbClr val="C0C0C0"/>
                </a:highlight>
              </a:rPr>
              <a:t>, SUM(</a:t>
            </a:r>
            <a:r>
              <a:rPr lang="en-US" dirty="0" err="1">
                <a:highlight>
                  <a:srgbClr val="C0C0C0"/>
                </a:highlight>
              </a:rPr>
              <a:t>s.PRICE</a:t>
            </a:r>
            <a:r>
              <a:rPr lang="en-US" dirty="0">
                <a:highlight>
                  <a:srgbClr val="C0C0C0"/>
                </a:highlight>
              </a:rPr>
              <a:t>) AS </a:t>
            </a:r>
            <a:r>
              <a:rPr lang="en-US" dirty="0" err="1">
                <a:highlight>
                  <a:srgbClr val="C0C0C0"/>
                </a:highlight>
              </a:rPr>
              <a:t>total_price</a:t>
            </a:r>
            <a:endParaRPr lang="en-US" dirty="0">
              <a:highlight>
                <a:srgbClr val="C0C0C0"/>
              </a:highlight>
            </a:endParaRPr>
          </a:p>
          <a:p>
            <a:pPr algn="just"/>
            <a:r>
              <a:rPr lang="en-US" dirty="0">
                <a:highlight>
                  <a:srgbClr val="C0C0C0"/>
                </a:highlight>
              </a:rPr>
              <a:t>FROM KYLIN_SALES s</a:t>
            </a:r>
          </a:p>
          <a:p>
            <a:pPr algn="just"/>
            <a:r>
              <a:rPr lang="en-US" dirty="0">
                <a:highlight>
                  <a:srgbClr val="C0C0C0"/>
                </a:highlight>
              </a:rPr>
              <a:t>JOIN KYLIN_ACCOUNT a ON </a:t>
            </a:r>
            <a:r>
              <a:rPr lang="en-US" dirty="0" err="1">
                <a:highlight>
                  <a:srgbClr val="C0C0C0"/>
                </a:highlight>
              </a:rPr>
              <a:t>s.BUYER_ID</a:t>
            </a:r>
            <a:r>
              <a:rPr lang="en-US" dirty="0">
                <a:highlight>
                  <a:srgbClr val="C0C0C0"/>
                </a:highlight>
              </a:rPr>
              <a:t> = </a:t>
            </a:r>
            <a:r>
              <a:rPr lang="en-US" dirty="0" err="1">
                <a:highlight>
                  <a:srgbClr val="C0C0C0"/>
                </a:highlight>
              </a:rPr>
              <a:t>a.ACCOUNT_ID</a:t>
            </a:r>
            <a:endParaRPr lang="en-US" dirty="0">
              <a:highlight>
                <a:srgbClr val="C0C0C0"/>
              </a:highlight>
            </a:endParaRPr>
          </a:p>
          <a:p>
            <a:pPr algn="just"/>
            <a:r>
              <a:rPr lang="en-US" dirty="0">
                <a:highlight>
                  <a:srgbClr val="C0C0C0"/>
                </a:highlight>
              </a:rPr>
              <a:t>JOIN KYLIN_COUNTRY c ON </a:t>
            </a:r>
            <a:r>
              <a:rPr lang="en-US" dirty="0" err="1">
                <a:highlight>
                  <a:srgbClr val="C0C0C0"/>
                </a:highlight>
              </a:rPr>
              <a:t>a.ACCOUNT_COUNTRY</a:t>
            </a:r>
            <a:r>
              <a:rPr lang="en-US" dirty="0">
                <a:highlight>
                  <a:srgbClr val="C0C0C0"/>
                </a:highlight>
              </a:rPr>
              <a:t> = </a:t>
            </a:r>
            <a:r>
              <a:rPr lang="en-US" dirty="0" err="1">
                <a:highlight>
                  <a:srgbClr val="C0C0C0"/>
                </a:highlight>
              </a:rPr>
              <a:t>c.COUNTRY</a:t>
            </a:r>
            <a:endParaRPr lang="en-US" dirty="0">
              <a:highlight>
                <a:srgbClr val="C0C0C0"/>
              </a:highlight>
            </a:endParaRPr>
          </a:p>
          <a:p>
            <a:pPr algn="just"/>
            <a:r>
              <a:rPr lang="en-US" dirty="0">
                <a:highlight>
                  <a:srgbClr val="C0C0C0"/>
                </a:highlight>
              </a:rPr>
              <a:t>GROUP BY </a:t>
            </a:r>
            <a:r>
              <a:rPr lang="en-US" dirty="0" err="1">
                <a:highlight>
                  <a:srgbClr val="C0C0C0"/>
                </a:highlight>
              </a:rPr>
              <a:t>c.COUNTRY</a:t>
            </a:r>
            <a:r>
              <a:rPr lang="en-US" dirty="0">
                <a:highlight>
                  <a:srgbClr val="C0C0C0"/>
                </a:highlight>
              </a:rPr>
              <a:t>;</a:t>
            </a:r>
            <a:endParaRPr lang="en-ID" dirty="0">
              <a:highlight>
                <a:srgbClr val="C0C0C0"/>
              </a:highlight>
            </a:endParaRPr>
          </a:p>
        </p:txBody>
      </p:sp>
      <p:pic>
        <p:nvPicPr>
          <p:cNvPr id="4" name="Picture 3">
            <a:extLst>
              <a:ext uri="{FF2B5EF4-FFF2-40B4-BE49-F238E27FC236}">
                <a16:creationId xmlns:a16="http://schemas.microsoft.com/office/drawing/2014/main" id="{B9DE8904-1499-DCB1-FF73-3AD4475AD045}"/>
              </a:ext>
            </a:extLst>
          </p:cNvPr>
          <p:cNvPicPr>
            <a:picLocks noChangeAspect="1"/>
          </p:cNvPicPr>
          <p:nvPr/>
        </p:nvPicPr>
        <p:blipFill>
          <a:blip r:embed="rId3"/>
          <a:stretch>
            <a:fillRect/>
          </a:stretch>
        </p:blipFill>
        <p:spPr>
          <a:xfrm>
            <a:off x="2036189" y="3283693"/>
            <a:ext cx="8119621" cy="3015506"/>
          </a:xfrm>
          <a:prstGeom prst="rect">
            <a:avLst/>
          </a:prstGeom>
        </p:spPr>
      </p:pic>
    </p:spTree>
    <p:extLst>
      <p:ext uri="{BB962C8B-B14F-4D97-AF65-F5344CB8AC3E}">
        <p14:creationId xmlns:p14="http://schemas.microsoft.com/office/powerpoint/2010/main" val="1542898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7D9B3-B64F-656A-0D99-161A6C0F518F}"/>
              </a:ext>
            </a:extLst>
          </p:cNvPr>
          <p:cNvSpPr>
            <a:spLocks noGrp="1"/>
          </p:cNvSpPr>
          <p:nvPr>
            <p:ph type="title"/>
          </p:nvPr>
        </p:nvSpPr>
        <p:spPr>
          <a:xfrm>
            <a:off x="1341120" y="558801"/>
            <a:ext cx="9953308" cy="525281"/>
          </a:xfrm>
        </p:spPr>
        <p:txBody>
          <a:bodyPr/>
          <a:lstStyle/>
          <a:p>
            <a:r>
              <a:rPr lang="id-ID" dirty="0"/>
              <a:t>result</a:t>
            </a:r>
            <a:endParaRPr lang="en-US" dirty="0"/>
          </a:p>
        </p:txBody>
      </p:sp>
      <p:sp>
        <p:nvSpPr>
          <p:cNvPr id="68" name="Slide Number Placeholder 67">
            <a:extLst>
              <a:ext uri="{FF2B5EF4-FFF2-40B4-BE49-F238E27FC236}">
                <a16:creationId xmlns:a16="http://schemas.microsoft.com/office/drawing/2014/main" id="{AA0ACADD-CC4E-851C-DA07-C22DB97FA23E}"/>
              </a:ext>
            </a:extLst>
          </p:cNvPr>
          <p:cNvSpPr>
            <a:spLocks noGrp="1"/>
          </p:cNvSpPr>
          <p:nvPr>
            <p:ph type="sldNum" sz="quarter" idx="13"/>
          </p:nvPr>
        </p:nvSpPr>
        <p:spPr>
          <a:xfrm>
            <a:off x="10373350" y="6356349"/>
            <a:ext cx="987552" cy="365125"/>
          </a:xfrm>
        </p:spPr>
        <p:txBody>
          <a:bodyPr/>
          <a:lstStyle/>
          <a:p>
            <a:fld id="{A49DFD55-3C28-40EF-9E31-A92D2E4017FF}" type="slidenum">
              <a:rPr lang="en-US" smtClean="0"/>
              <a:pPr/>
              <a:t>32</a:t>
            </a:fld>
            <a:endParaRPr lang="en-US" dirty="0"/>
          </a:p>
        </p:txBody>
      </p:sp>
      <p:pic>
        <p:nvPicPr>
          <p:cNvPr id="5" name="Picture 4">
            <a:extLst>
              <a:ext uri="{FF2B5EF4-FFF2-40B4-BE49-F238E27FC236}">
                <a16:creationId xmlns:a16="http://schemas.microsoft.com/office/drawing/2014/main" id="{6A70D586-1E1A-6AAF-1A75-E9290F88E3C4}"/>
              </a:ext>
            </a:extLst>
          </p:cNvPr>
          <p:cNvPicPr>
            <a:picLocks noChangeAspect="1"/>
          </p:cNvPicPr>
          <p:nvPr/>
        </p:nvPicPr>
        <p:blipFill>
          <a:blip r:embed="rId3"/>
          <a:stretch>
            <a:fillRect/>
          </a:stretch>
        </p:blipFill>
        <p:spPr>
          <a:xfrm>
            <a:off x="530602" y="1084082"/>
            <a:ext cx="5787172" cy="2535811"/>
          </a:xfrm>
          <a:prstGeom prst="rect">
            <a:avLst/>
          </a:prstGeom>
        </p:spPr>
      </p:pic>
      <p:pic>
        <p:nvPicPr>
          <p:cNvPr id="7" name="Picture 6">
            <a:extLst>
              <a:ext uri="{FF2B5EF4-FFF2-40B4-BE49-F238E27FC236}">
                <a16:creationId xmlns:a16="http://schemas.microsoft.com/office/drawing/2014/main" id="{DA5B05D0-CCC0-C849-661E-FF3C42315700}"/>
              </a:ext>
            </a:extLst>
          </p:cNvPr>
          <p:cNvPicPr>
            <a:picLocks noChangeAspect="1"/>
          </p:cNvPicPr>
          <p:nvPr/>
        </p:nvPicPr>
        <p:blipFill>
          <a:blip r:embed="rId4"/>
          <a:stretch>
            <a:fillRect/>
          </a:stretch>
        </p:blipFill>
        <p:spPr>
          <a:xfrm>
            <a:off x="1118499" y="3701334"/>
            <a:ext cx="5199275" cy="3020140"/>
          </a:xfrm>
          <a:prstGeom prst="rect">
            <a:avLst/>
          </a:prstGeom>
        </p:spPr>
      </p:pic>
      <p:sp>
        <p:nvSpPr>
          <p:cNvPr id="9" name="TextBox 8">
            <a:extLst>
              <a:ext uri="{FF2B5EF4-FFF2-40B4-BE49-F238E27FC236}">
                <a16:creationId xmlns:a16="http://schemas.microsoft.com/office/drawing/2014/main" id="{98A2CBC3-2F6C-EE08-6A64-7C4B785FE5BB}"/>
              </a:ext>
            </a:extLst>
          </p:cNvPr>
          <p:cNvSpPr txBox="1"/>
          <p:nvPr/>
        </p:nvSpPr>
        <p:spPr>
          <a:xfrm>
            <a:off x="6399853" y="3019728"/>
            <a:ext cx="5525054" cy="646331"/>
          </a:xfrm>
          <a:prstGeom prst="rect">
            <a:avLst/>
          </a:prstGeom>
          <a:noFill/>
        </p:spPr>
        <p:txBody>
          <a:bodyPr wrap="square" rtlCol="0">
            <a:spAutoFit/>
          </a:bodyPr>
          <a:lstStyle/>
          <a:p>
            <a:pPr algn="just"/>
            <a:r>
              <a:rPr lang="id-ID" dirty="0"/>
              <a:t>These are the results. If you want to see the result using charts, click Visualization.</a:t>
            </a:r>
            <a:endParaRPr lang="en-ID" dirty="0"/>
          </a:p>
        </p:txBody>
      </p:sp>
    </p:spTree>
    <p:extLst>
      <p:ext uri="{BB962C8B-B14F-4D97-AF65-F5344CB8AC3E}">
        <p14:creationId xmlns:p14="http://schemas.microsoft.com/office/powerpoint/2010/main" val="37092423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199" y="3238103"/>
            <a:ext cx="5716385" cy="2850181"/>
          </a:xfrm>
        </p:spPr>
        <p:txBody>
          <a:bodyPr>
            <a:noAutofit/>
          </a:bodyPr>
          <a:lstStyle/>
          <a:p>
            <a:r>
              <a:rPr lang="id-ID" dirty="0"/>
              <a:t>Kevin Ezra Patar Hasudungan</a:t>
            </a:r>
          </a:p>
          <a:p>
            <a:r>
              <a:rPr lang="id-ID" dirty="0">
                <a:hlinkClick r:id="rId3"/>
              </a:rPr>
              <a:t>kevin.ephasudungan@fifgroup.astra.co.id</a:t>
            </a:r>
            <a:r>
              <a:rPr lang="id-ID" dirty="0"/>
              <a:t> (Work)</a:t>
            </a:r>
          </a:p>
          <a:p>
            <a:r>
              <a:rPr lang="id-ID" dirty="0">
                <a:hlinkClick r:id="rId4"/>
              </a:rPr>
              <a:t>tkevinrocket@gmail.com</a:t>
            </a:r>
            <a:r>
              <a:rPr lang="id-ID" dirty="0"/>
              <a:t> (Personal)</a:t>
            </a:r>
          </a:p>
          <a:p>
            <a:r>
              <a:rPr lang="id-ID" dirty="0"/>
              <a:t>+62-811-8472-355</a:t>
            </a:r>
            <a:endParaRPr lang="en-US" dirty="0"/>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33</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15B96-2106-2355-805A-C1F19206A77C}"/>
              </a:ext>
            </a:extLst>
          </p:cNvPr>
          <p:cNvSpPr>
            <a:spLocks noGrp="1"/>
          </p:cNvSpPr>
          <p:nvPr>
            <p:ph type="title"/>
          </p:nvPr>
        </p:nvSpPr>
        <p:spPr>
          <a:xfrm>
            <a:off x="838200" y="337192"/>
            <a:ext cx="5655197" cy="1997867"/>
          </a:xfrm>
        </p:spPr>
        <p:txBody>
          <a:bodyPr anchor="b">
            <a:normAutofit/>
          </a:bodyPr>
          <a:lstStyle/>
          <a:p>
            <a:r>
              <a:rPr lang="id-ID" dirty="0"/>
              <a:t>Apache kylin</a:t>
            </a:r>
            <a:endParaRPr lang="en-ID" dirty="0"/>
          </a:p>
        </p:txBody>
      </p:sp>
      <p:sp>
        <p:nvSpPr>
          <p:cNvPr id="3" name="Content Placeholder 2">
            <a:extLst>
              <a:ext uri="{FF2B5EF4-FFF2-40B4-BE49-F238E27FC236}">
                <a16:creationId xmlns:a16="http://schemas.microsoft.com/office/drawing/2014/main" id="{A0224F40-5717-3C2F-B95B-274EACF0CD46}"/>
              </a:ext>
            </a:extLst>
          </p:cNvPr>
          <p:cNvSpPr>
            <a:spLocks noGrp="1"/>
          </p:cNvSpPr>
          <p:nvPr>
            <p:ph sz="half" idx="2"/>
          </p:nvPr>
        </p:nvSpPr>
        <p:spPr>
          <a:xfrm>
            <a:off x="838199" y="3154166"/>
            <a:ext cx="5733773" cy="3032733"/>
          </a:xfrm>
        </p:spPr>
        <p:txBody>
          <a:bodyPr>
            <a:normAutofit/>
          </a:bodyPr>
          <a:lstStyle/>
          <a:p>
            <a:pPr marL="0" indent="0">
              <a:buNone/>
            </a:pPr>
            <a:r>
              <a:rPr lang="id-ID" dirty="0"/>
              <a:t>Apache Kylin is a Open source OLAP engine that is used to process Big Data.</a:t>
            </a:r>
            <a:endParaRPr lang="en-ID" dirty="0"/>
          </a:p>
        </p:txBody>
      </p:sp>
      <p:pic>
        <p:nvPicPr>
          <p:cNvPr id="1026" name="Picture 2" descr="Apache Kylin - Wikipedia">
            <a:extLst>
              <a:ext uri="{FF2B5EF4-FFF2-40B4-BE49-F238E27FC236}">
                <a16:creationId xmlns:a16="http://schemas.microsoft.com/office/drawing/2014/main" id="{252C8734-3F69-5BC5-6EDA-AF8F186EBB3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201689" y="3164867"/>
            <a:ext cx="3314462" cy="303273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DE637F3-F9F5-F482-ADB5-B6CC3E7A40D6}"/>
              </a:ext>
            </a:extLst>
          </p:cNvPr>
          <p:cNvSpPr>
            <a:spLocks noGrp="1"/>
          </p:cNvSpPr>
          <p:nvPr>
            <p:ph type="sldNum" sz="quarter" idx="12"/>
          </p:nvPr>
        </p:nvSpPr>
        <p:spPr>
          <a:xfrm>
            <a:off x="8610600" y="6356350"/>
            <a:ext cx="2743200" cy="365125"/>
          </a:xfrm>
        </p:spPr>
        <p:txBody>
          <a:bodyPr anchor="ctr">
            <a:normAutofit/>
          </a:bodyPr>
          <a:lstStyle/>
          <a:p>
            <a:pPr>
              <a:spcAft>
                <a:spcPts val="600"/>
              </a:spcAft>
            </a:pPr>
            <a:fld id="{A49DFD55-3C28-40EF-9E31-A92D2E4017FF}" type="slidenum">
              <a:rPr lang="en-US" smtClean="0"/>
              <a:pPr>
                <a:spcAft>
                  <a:spcPts val="600"/>
                </a:spcAft>
              </a:pPr>
              <a:t>4</a:t>
            </a:fld>
            <a:endParaRPr lang="en-US"/>
          </a:p>
        </p:txBody>
      </p:sp>
    </p:spTree>
    <p:extLst>
      <p:ext uri="{BB962C8B-B14F-4D97-AF65-F5344CB8AC3E}">
        <p14:creationId xmlns:p14="http://schemas.microsoft.com/office/powerpoint/2010/main" val="3902270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9D5232F9-FD00-464A-9F17-619C91AEF8F3}"/>
              </a:ext>
            </a:extLst>
          </p:cNvPr>
          <p:cNvSpPr>
            <a:spLocks noGrp="1"/>
          </p:cNvSpPr>
          <p:nvPr>
            <p:ph type="title"/>
          </p:nvPr>
        </p:nvSpPr>
        <p:spPr>
          <a:xfrm>
            <a:off x="1322318" y="268360"/>
            <a:ext cx="7288282" cy="2121177"/>
          </a:xfrm>
        </p:spPr>
        <p:txBody>
          <a:bodyPr anchor="b">
            <a:normAutofit/>
          </a:bodyPr>
          <a:lstStyle/>
          <a:p>
            <a:r>
              <a:rPr lang="id-ID" sz="1500" dirty="0"/>
              <a:t>Target</a:t>
            </a:r>
          </a:p>
          <a:p>
            <a:pPr lvl="1" algn="l"/>
            <a:r>
              <a:rPr lang="id-ID" sz="1500" dirty="0">
                <a:solidFill>
                  <a:schemeClr val="tx1"/>
                </a:solidFill>
                <a:latin typeface="+mn-lt"/>
              </a:rPr>
              <a:t>In this exercise, we will try to practice using Apache Kylin to Stream data into cubes. Below is the goal of this practice</a:t>
            </a:r>
            <a:endParaRPr lang="en-US" sz="1500" dirty="0">
              <a:solidFill>
                <a:schemeClr val="tx1"/>
              </a:solidFill>
              <a:latin typeface="+mn-lt"/>
            </a:endParaRPr>
          </a:p>
        </p:txBody>
      </p:sp>
      <p:pic>
        <p:nvPicPr>
          <p:cNvPr id="9" name="Picture 8">
            <a:extLst>
              <a:ext uri="{FF2B5EF4-FFF2-40B4-BE49-F238E27FC236}">
                <a16:creationId xmlns:a16="http://schemas.microsoft.com/office/drawing/2014/main" id="{2DC19E0C-A8FC-5869-7902-9151DDAB37EC}"/>
              </a:ext>
            </a:extLst>
          </p:cNvPr>
          <p:cNvPicPr>
            <a:picLocks noChangeAspect="1"/>
          </p:cNvPicPr>
          <p:nvPr/>
        </p:nvPicPr>
        <p:blipFill>
          <a:blip r:embed="rId3"/>
          <a:stretch>
            <a:fillRect/>
          </a:stretch>
        </p:blipFill>
        <p:spPr>
          <a:xfrm>
            <a:off x="2304735" y="2763078"/>
            <a:ext cx="5323518" cy="3407051"/>
          </a:xfrm>
          <a:prstGeom prst="rect">
            <a:avLst/>
          </a:prstGeom>
          <a:noFill/>
        </p:spPr>
      </p:pic>
      <p:sp>
        <p:nvSpPr>
          <p:cNvPr id="14" name="Slide Number Placeholder 5">
            <a:extLst>
              <a:ext uri="{FF2B5EF4-FFF2-40B4-BE49-F238E27FC236}">
                <a16:creationId xmlns:a16="http://schemas.microsoft.com/office/drawing/2014/main" id="{ECE635A2-70B8-3EAB-6A18-952B02EBAA1E}"/>
              </a:ext>
            </a:extLst>
          </p:cNvPr>
          <p:cNvSpPr>
            <a:spLocks noGrp="1"/>
          </p:cNvSpPr>
          <p:nvPr>
            <p:ph type="sldNum" sz="quarter" idx="12"/>
          </p:nvPr>
        </p:nvSpPr>
        <p:spPr>
          <a:xfrm>
            <a:off x="10373350" y="6356349"/>
            <a:ext cx="987552" cy="365125"/>
          </a:xfrm>
        </p:spPr>
        <p:txBody>
          <a:bodyPr anchor="ctr">
            <a:normAutofit/>
          </a:bodyPr>
          <a:lstStyle/>
          <a:p>
            <a:pPr>
              <a:spcAft>
                <a:spcPts val="600"/>
              </a:spcAft>
            </a:pPr>
            <a:fld id="{A49DFD55-3C28-40EF-9E31-A92D2E4017FF}" type="slidenum">
              <a:rPr lang="en-US" smtClean="0"/>
              <a:pPr>
                <a:spcAft>
                  <a:spcPts val="600"/>
                </a:spcAft>
              </a:pPr>
              <a:t>5</a:t>
            </a:fld>
            <a:endParaRPr lang="en-US"/>
          </a:p>
        </p:txBody>
      </p:sp>
    </p:spTree>
    <p:extLst>
      <p:ext uri="{BB962C8B-B14F-4D97-AF65-F5344CB8AC3E}">
        <p14:creationId xmlns:p14="http://schemas.microsoft.com/office/powerpoint/2010/main" val="3571516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28DBD1-DB29-D44F-FD5A-3071BB37EF37}"/>
              </a:ext>
            </a:extLst>
          </p:cNvPr>
          <p:cNvSpPr>
            <a:spLocks noGrp="1"/>
          </p:cNvSpPr>
          <p:nvPr>
            <p:ph type="ctrTitle"/>
          </p:nvPr>
        </p:nvSpPr>
        <p:spPr>
          <a:xfrm>
            <a:off x="6991350" y="487018"/>
            <a:ext cx="4179570" cy="3377354"/>
          </a:xfrm>
        </p:spPr>
        <p:txBody>
          <a:bodyPr/>
          <a:lstStyle/>
          <a:p>
            <a:r>
              <a:rPr lang="en-US" dirty="0"/>
              <a:t>prerequisite</a:t>
            </a:r>
          </a:p>
        </p:txBody>
      </p:sp>
    </p:spTree>
    <p:extLst>
      <p:ext uri="{BB962C8B-B14F-4D97-AF65-F5344CB8AC3E}">
        <p14:creationId xmlns:p14="http://schemas.microsoft.com/office/powerpoint/2010/main" val="6087961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41637-360B-8183-DFD5-98C2C20F0631}"/>
              </a:ext>
            </a:extLst>
          </p:cNvPr>
          <p:cNvSpPr>
            <a:spLocks noGrp="1"/>
          </p:cNvSpPr>
          <p:nvPr>
            <p:ph type="title"/>
          </p:nvPr>
        </p:nvSpPr>
        <p:spPr/>
        <p:txBody>
          <a:bodyPr/>
          <a:lstStyle/>
          <a:p>
            <a:r>
              <a:rPr lang="id-ID" dirty="0"/>
              <a:t>Prerequisite</a:t>
            </a:r>
            <a:endParaRPr lang="en-ID" dirty="0"/>
          </a:p>
        </p:txBody>
      </p:sp>
      <p:sp>
        <p:nvSpPr>
          <p:cNvPr id="3" name="Content Placeholder 2">
            <a:extLst>
              <a:ext uri="{FF2B5EF4-FFF2-40B4-BE49-F238E27FC236}">
                <a16:creationId xmlns:a16="http://schemas.microsoft.com/office/drawing/2014/main" id="{8FB5B137-7CBB-0A76-9A23-F5E2F98899DC}"/>
              </a:ext>
            </a:extLst>
          </p:cNvPr>
          <p:cNvSpPr>
            <a:spLocks noGrp="1"/>
          </p:cNvSpPr>
          <p:nvPr>
            <p:ph sz="half" idx="2"/>
          </p:nvPr>
        </p:nvSpPr>
        <p:spPr>
          <a:xfrm>
            <a:off x="1322388" y="2763078"/>
            <a:ext cx="7288212" cy="861271"/>
          </a:xfrm>
        </p:spPr>
        <p:txBody>
          <a:bodyPr/>
          <a:lstStyle/>
          <a:p>
            <a:pPr marL="285750" indent="-285750">
              <a:buFontTx/>
              <a:buChar char="-"/>
            </a:pPr>
            <a:r>
              <a:rPr lang="id-ID" dirty="0"/>
              <a:t>Docker Desktop</a:t>
            </a:r>
          </a:p>
          <a:p>
            <a:pPr marL="285750" indent="-285750">
              <a:buFontTx/>
              <a:buChar char="-"/>
            </a:pPr>
            <a:r>
              <a:rPr lang="id-ID" dirty="0"/>
              <a:t>16 GBs of RAM (preferabbly)</a:t>
            </a:r>
            <a:endParaRPr lang="en-ID" dirty="0"/>
          </a:p>
        </p:txBody>
      </p:sp>
      <p:sp>
        <p:nvSpPr>
          <p:cNvPr id="4" name="Slide Number Placeholder 3">
            <a:extLst>
              <a:ext uri="{FF2B5EF4-FFF2-40B4-BE49-F238E27FC236}">
                <a16:creationId xmlns:a16="http://schemas.microsoft.com/office/drawing/2014/main" id="{A0223994-743D-F0B0-7063-D0058B8CA41F}"/>
              </a:ext>
            </a:extLst>
          </p:cNvPr>
          <p:cNvSpPr>
            <a:spLocks noGrp="1"/>
          </p:cNvSpPr>
          <p:nvPr>
            <p:ph type="sldNum" sz="quarter" idx="12"/>
          </p:nvPr>
        </p:nvSpPr>
        <p:spPr/>
        <p:txBody>
          <a:bodyPr/>
          <a:lstStyle/>
          <a:p>
            <a:fld id="{A49DFD55-3C28-40EF-9E31-A92D2E4017FF}" type="slidenum">
              <a:rPr lang="en-US" smtClean="0"/>
              <a:pPr/>
              <a:t>7</a:t>
            </a:fld>
            <a:endParaRPr lang="en-US" dirty="0"/>
          </a:p>
        </p:txBody>
      </p:sp>
      <p:pic>
        <p:nvPicPr>
          <p:cNvPr id="6" name="Picture 5">
            <a:extLst>
              <a:ext uri="{FF2B5EF4-FFF2-40B4-BE49-F238E27FC236}">
                <a16:creationId xmlns:a16="http://schemas.microsoft.com/office/drawing/2014/main" id="{65C81D36-D86D-04F8-B87D-A9C20811E007}"/>
              </a:ext>
            </a:extLst>
          </p:cNvPr>
          <p:cNvPicPr>
            <a:picLocks noChangeAspect="1"/>
          </p:cNvPicPr>
          <p:nvPr/>
        </p:nvPicPr>
        <p:blipFill>
          <a:blip r:embed="rId2"/>
          <a:stretch>
            <a:fillRect/>
          </a:stretch>
        </p:blipFill>
        <p:spPr>
          <a:xfrm>
            <a:off x="1322318" y="4476402"/>
            <a:ext cx="2905530" cy="381053"/>
          </a:xfrm>
          <a:prstGeom prst="rect">
            <a:avLst/>
          </a:prstGeom>
        </p:spPr>
      </p:pic>
      <p:pic>
        <p:nvPicPr>
          <p:cNvPr id="8" name="Picture 7">
            <a:extLst>
              <a:ext uri="{FF2B5EF4-FFF2-40B4-BE49-F238E27FC236}">
                <a16:creationId xmlns:a16="http://schemas.microsoft.com/office/drawing/2014/main" id="{9F900175-3DDE-0DBB-F3A0-28B05A98C1B4}"/>
              </a:ext>
            </a:extLst>
          </p:cNvPr>
          <p:cNvPicPr>
            <a:picLocks noChangeAspect="1"/>
          </p:cNvPicPr>
          <p:nvPr/>
        </p:nvPicPr>
        <p:blipFill>
          <a:blip r:embed="rId3"/>
          <a:stretch>
            <a:fillRect/>
          </a:stretch>
        </p:blipFill>
        <p:spPr>
          <a:xfrm>
            <a:off x="5963625" y="3995323"/>
            <a:ext cx="4001058" cy="1343212"/>
          </a:xfrm>
          <a:prstGeom prst="rect">
            <a:avLst/>
          </a:prstGeom>
        </p:spPr>
      </p:pic>
    </p:spTree>
    <p:extLst>
      <p:ext uri="{BB962C8B-B14F-4D97-AF65-F5344CB8AC3E}">
        <p14:creationId xmlns:p14="http://schemas.microsoft.com/office/powerpoint/2010/main" val="10483704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6601-FDDF-DD03-726B-46C3C320BA5D}"/>
              </a:ext>
            </a:extLst>
          </p:cNvPr>
          <p:cNvSpPr>
            <a:spLocks noGrp="1"/>
          </p:cNvSpPr>
          <p:nvPr>
            <p:ph type="title"/>
          </p:nvPr>
        </p:nvSpPr>
        <p:spPr>
          <a:xfrm>
            <a:off x="2933700" y="568961"/>
            <a:ext cx="8420100" cy="461665"/>
          </a:xfrm>
        </p:spPr>
        <p:txBody>
          <a:bodyPr>
            <a:normAutofit fontScale="90000"/>
          </a:bodyPr>
          <a:lstStyle/>
          <a:p>
            <a:r>
              <a:rPr lang="id-ID" dirty="0"/>
              <a:t>Pull image from docker repository</a:t>
            </a:r>
            <a:endParaRPr lang="en-ID" dirty="0"/>
          </a:p>
        </p:txBody>
      </p:sp>
      <p:sp>
        <p:nvSpPr>
          <p:cNvPr id="7" name="Slide Number Placeholder 6">
            <a:extLst>
              <a:ext uri="{FF2B5EF4-FFF2-40B4-BE49-F238E27FC236}">
                <a16:creationId xmlns:a16="http://schemas.microsoft.com/office/drawing/2014/main" id="{B0907AB6-B912-ABD1-6C48-5ABF9CC35AEF}"/>
              </a:ext>
            </a:extLst>
          </p:cNvPr>
          <p:cNvSpPr>
            <a:spLocks noGrp="1"/>
          </p:cNvSpPr>
          <p:nvPr>
            <p:ph type="sldNum" sz="quarter" idx="12"/>
          </p:nvPr>
        </p:nvSpPr>
        <p:spPr/>
        <p:txBody>
          <a:bodyPr/>
          <a:lstStyle/>
          <a:p>
            <a:fld id="{A49DFD55-3C28-40EF-9E31-A92D2E4017FF}" type="slidenum">
              <a:rPr lang="en-US" smtClean="0"/>
              <a:pPr/>
              <a:t>8</a:t>
            </a:fld>
            <a:endParaRPr lang="en-US" dirty="0"/>
          </a:p>
        </p:txBody>
      </p:sp>
      <p:sp>
        <p:nvSpPr>
          <p:cNvPr id="10" name="Title 1">
            <a:extLst>
              <a:ext uri="{FF2B5EF4-FFF2-40B4-BE49-F238E27FC236}">
                <a16:creationId xmlns:a16="http://schemas.microsoft.com/office/drawing/2014/main" id="{49DF27D6-7BDA-6C32-FFD5-862F9E672A19}"/>
              </a:ext>
            </a:extLst>
          </p:cNvPr>
          <p:cNvSpPr txBox="1">
            <a:spLocks/>
          </p:cNvSpPr>
          <p:nvPr/>
        </p:nvSpPr>
        <p:spPr>
          <a:xfrm>
            <a:off x="2933700" y="1030626"/>
            <a:ext cx="8420100" cy="46166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71330"/>
                </a:solidFill>
                <a:effectLst/>
                <a:latin typeface="-apple-system"/>
              </a:rPr>
              <a:t>docker pull </a:t>
            </a:r>
            <a:r>
              <a:rPr kumimoji="0" lang="en-US" altLang="en-US" sz="1400" b="0" i="0" u="none" strike="noStrike" cap="none" normalizeH="0" baseline="0" dirty="0" err="1">
                <a:ln>
                  <a:noFill/>
                </a:ln>
                <a:solidFill>
                  <a:srgbClr val="071330"/>
                </a:solidFill>
                <a:effectLst/>
                <a:latin typeface="-apple-system"/>
              </a:rPr>
              <a:t>apachekylin</a:t>
            </a:r>
            <a:r>
              <a:rPr kumimoji="0" lang="en-US" altLang="en-US" sz="1400" b="0" i="0" u="none" strike="noStrike" cap="none" normalizeH="0" baseline="0" dirty="0">
                <a:ln>
                  <a:noFill/>
                </a:ln>
                <a:solidFill>
                  <a:srgbClr val="071330"/>
                </a:solidFill>
                <a:effectLst/>
                <a:latin typeface="-apple-system"/>
              </a:rPr>
              <a:t>/apache-kylin-standalone:3.0.1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itle 1">
            <a:extLst>
              <a:ext uri="{FF2B5EF4-FFF2-40B4-BE49-F238E27FC236}">
                <a16:creationId xmlns:a16="http://schemas.microsoft.com/office/drawing/2014/main" id="{F5D69041-B0C0-3469-B290-AD01955EB607}"/>
              </a:ext>
            </a:extLst>
          </p:cNvPr>
          <p:cNvSpPr txBox="1">
            <a:spLocks/>
          </p:cNvSpPr>
          <p:nvPr/>
        </p:nvSpPr>
        <p:spPr>
          <a:xfrm>
            <a:off x="2940802" y="2342343"/>
            <a:ext cx="8420100" cy="46166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id-ID" sz="1600" dirty="0"/>
              <a:t>The output should be like this</a:t>
            </a:r>
            <a:endParaRPr lang="en-ID" sz="1600" dirty="0"/>
          </a:p>
        </p:txBody>
      </p:sp>
      <p:pic>
        <p:nvPicPr>
          <p:cNvPr id="14" name="Picture 13">
            <a:extLst>
              <a:ext uri="{FF2B5EF4-FFF2-40B4-BE49-F238E27FC236}">
                <a16:creationId xmlns:a16="http://schemas.microsoft.com/office/drawing/2014/main" id="{AABB5804-5729-E100-5F9E-BDEE56EABE51}"/>
              </a:ext>
            </a:extLst>
          </p:cNvPr>
          <p:cNvPicPr>
            <a:picLocks noChangeAspect="1"/>
          </p:cNvPicPr>
          <p:nvPr/>
        </p:nvPicPr>
        <p:blipFill>
          <a:blip r:embed="rId2"/>
          <a:stretch>
            <a:fillRect/>
          </a:stretch>
        </p:blipFill>
        <p:spPr>
          <a:xfrm>
            <a:off x="2933700" y="2804008"/>
            <a:ext cx="5601482" cy="3105583"/>
          </a:xfrm>
          <a:prstGeom prst="rect">
            <a:avLst/>
          </a:prstGeom>
        </p:spPr>
      </p:pic>
    </p:spTree>
    <p:extLst>
      <p:ext uri="{BB962C8B-B14F-4D97-AF65-F5344CB8AC3E}">
        <p14:creationId xmlns:p14="http://schemas.microsoft.com/office/powerpoint/2010/main" val="11218131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D26601-FDDF-DD03-726B-46C3C320BA5D}"/>
              </a:ext>
            </a:extLst>
          </p:cNvPr>
          <p:cNvSpPr>
            <a:spLocks noGrp="1"/>
          </p:cNvSpPr>
          <p:nvPr>
            <p:ph type="title"/>
          </p:nvPr>
        </p:nvSpPr>
        <p:spPr>
          <a:xfrm>
            <a:off x="2933700" y="568961"/>
            <a:ext cx="8420100" cy="461665"/>
          </a:xfrm>
        </p:spPr>
        <p:txBody>
          <a:bodyPr>
            <a:normAutofit fontScale="90000"/>
          </a:bodyPr>
          <a:lstStyle/>
          <a:p>
            <a:r>
              <a:rPr lang="id-ID" dirty="0"/>
              <a:t>Create container from image</a:t>
            </a:r>
            <a:endParaRPr lang="en-ID" dirty="0"/>
          </a:p>
        </p:txBody>
      </p:sp>
      <p:sp>
        <p:nvSpPr>
          <p:cNvPr id="7" name="Slide Number Placeholder 6">
            <a:extLst>
              <a:ext uri="{FF2B5EF4-FFF2-40B4-BE49-F238E27FC236}">
                <a16:creationId xmlns:a16="http://schemas.microsoft.com/office/drawing/2014/main" id="{B0907AB6-B912-ABD1-6C48-5ABF9CC35AEF}"/>
              </a:ext>
            </a:extLst>
          </p:cNvPr>
          <p:cNvSpPr>
            <a:spLocks noGrp="1"/>
          </p:cNvSpPr>
          <p:nvPr>
            <p:ph type="sldNum" sz="quarter" idx="12"/>
          </p:nvPr>
        </p:nvSpPr>
        <p:spPr/>
        <p:txBody>
          <a:bodyPr/>
          <a:lstStyle/>
          <a:p>
            <a:fld id="{A49DFD55-3C28-40EF-9E31-A92D2E4017FF}" type="slidenum">
              <a:rPr lang="en-US" smtClean="0"/>
              <a:pPr/>
              <a:t>9</a:t>
            </a:fld>
            <a:endParaRPr lang="en-US" dirty="0"/>
          </a:p>
        </p:txBody>
      </p:sp>
      <p:sp>
        <p:nvSpPr>
          <p:cNvPr id="10" name="Title 1">
            <a:extLst>
              <a:ext uri="{FF2B5EF4-FFF2-40B4-BE49-F238E27FC236}">
                <a16:creationId xmlns:a16="http://schemas.microsoft.com/office/drawing/2014/main" id="{49DF27D6-7BDA-6C32-FFD5-862F9E672A19}"/>
              </a:ext>
            </a:extLst>
          </p:cNvPr>
          <p:cNvSpPr txBox="1">
            <a:spLocks/>
          </p:cNvSpPr>
          <p:nvPr/>
        </p:nvSpPr>
        <p:spPr>
          <a:xfrm>
            <a:off x="2933700" y="1030626"/>
            <a:ext cx="8420100" cy="461665"/>
          </a:xfrm>
          <a:prstGeom prst="rect">
            <a:avLst/>
          </a:prstGeom>
        </p:spPr>
        <p:txBody>
          <a:bodyPr vert="horz" lIns="91440" tIns="45720" rIns="91440" bIns="45720" rtlCol="0" anchor="b">
            <a:normAutofit fontScale="90000" lnSpcReduction="100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71330"/>
                </a:solidFill>
                <a:effectLst/>
                <a:latin typeface="-apple-system"/>
              </a:rPr>
              <a:t>docker run -d -m 8G -p 7070:7070 -p 8088:8088 -p 50070:50070 -p 8032:8032 -p 8042:8042 -p 16010:16010 </a:t>
            </a:r>
            <a:r>
              <a:rPr kumimoji="0" lang="en-US" altLang="en-US" sz="1400" b="0" i="0" u="none" strike="noStrike" cap="none" normalizeH="0" baseline="0" dirty="0" err="1">
                <a:ln>
                  <a:noFill/>
                </a:ln>
                <a:solidFill>
                  <a:srgbClr val="071330"/>
                </a:solidFill>
                <a:effectLst/>
                <a:latin typeface="-apple-system"/>
              </a:rPr>
              <a:t>apachekylin</a:t>
            </a:r>
            <a:r>
              <a:rPr kumimoji="0" lang="en-US" altLang="en-US" sz="1400" b="0" i="0" u="none" strike="noStrike" cap="none" normalizeH="0" baseline="0" dirty="0">
                <a:ln>
                  <a:noFill/>
                </a:ln>
                <a:solidFill>
                  <a:srgbClr val="071330"/>
                </a:solidFill>
                <a:effectLst/>
                <a:latin typeface="-apple-system"/>
              </a:rPr>
              <a:t>/apache-kylin-standalone:3.0.1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2" name="Title 1">
            <a:extLst>
              <a:ext uri="{FF2B5EF4-FFF2-40B4-BE49-F238E27FC236}">
                <a16:creationId xmlns:a16="http://schemas.microsoft.com/office/drawing/2014/main" id="{F5D69041-B0C0-3469-B290-AD01955EB607}"/>
              </a:ext>
            </a:extLst>
          </p:cNvPr>
          <p:cNvSpPr txBox="1">
            <a:spLocks/>
          </p:cNvSpPr>
          <p:nvPr/>
        </p:nvSpPr>
        <p:spPr>
          <a:xfrm>
            <a:off x="2940802" y="2342343"/>
            <a:ext cx="8420100" cy="461665"/>
          </a:xfrm>
          <a:prstGeom prst="rect">
            <a:avLst/>
          </a:prstGeom>
        </p:spPr>
        <p:txBody>
          <a:bodyPr vert="horz" lIns="91440" tIns="45720" rIns="91440" bIns="45720" rtlCol="0" anchor="b">
            <a:normAutofit fontScale="97500"/>
          </a:bodyPr>
          <a:lstStyle>
            <a:lvl1pPr algn="l" defTabSz="914400" rtl="0" eaLnBrk="1" latinLnBrk="0" hangingPunct="1">
              <a:lnSpc>
                <a:spcPct val="90000"/>
              </a:lnSpc>
              <a:spcBef>
                <a:spcPct val="0"/>
              </a:spcBef>
              <a:buNone/>
              <a:defRPr lang="en-US" sz="2800" kern="1200" cap="all" spc="150" baseline="0" dirty="0">
                <a:solidFill>
                  <a:schemeClr val="tx1"/>
                </a:solidFill>
                <a:latin typeface="+mj-lt"/>
                <a:ea typeface="+mj-ea"/>
                <a:cs typeface="+mj-cs"/>
              </a:defRPr>
            </a:lvl1pPr>
          </a:lstStyle>
          <a:p>
            <a:r>
              <a:rPr lang="id-ID" sz="1600" dirty="0"/>
              <a:t>The output should be like this</a:t>
            </a:r>
            <a:endParaRPr lang="en-ID" sz="1600" dirty="0"/>
          </a:p>
        </p:txBody>
      </p:sp>
      <p:pic>
        <p:nvPicPr>
          <p:cNvPr id="4" name="Picture 3">
            <a:extLst>
              <a:ext uri="{FF2B5EF4-FFF2-40B4-BE49-F238E27FC236}">
                <a16:creationId xmlns:a16="http://schemas.microsoft.com/office/drawing/2014/main" id="{F3437403-A57A-47C8-58E2-8E9F1EACA403}"/>
              </a:ext>
            </a:extLst>
          </p:cNvPr>
          <p:cNvPicPr>
            <a:picLocks noChangeAspect="1"/>
          </p:cNvPicPr>
          <p:nvPr/>
        </p:nvPicPr>
        <p:blipFill>
          <a:blip r:embed="rId2"/>
          <a:stretch>
            <a:fillRect/>
          </a:stretch>
        </p:blipFill>
        <p:spPr>
          <a:xfrm>
            <a:off x="580255" y="2804008"/>
            <a:ext cx="11031489" cy="371527"/>
          </a:xfrm>
          <a:prstGeom prst="rect">
            <a:avLst/>
          </a:prstGeom>
        </p:spPr>
      </p:pic>
      <p:sp>
        <p:nvSpPr>
          <p:cNvPr id="5" name="TextBox 4">
            <a:extLst>
              <a:ext uri="{FF2B5EF4-FFF2-40B4-BE49-F238E27FC236}">
                <a16:creationId xmlns:a16="http://schemas.microsoft.com/office/drawing/2014/main" id="{FFCDE0A7-05BE-1775-4CAB-7D7B6D7FB832}"/>
              </a:ext>
            </a:extLst>
          </p:cNvPr>
          <p:cNvSpPr txBox="1"/>
          <p:nvPr/>
        </p:nvSpPr>
        <p:spPr>
          <a:xfrm>
            <a:off x="2940802" y="3547194"/>
            <a:ext cx="8670942" cy="1477328"/>
          </a:xfrm>
          <a:prstGeom prst="rect">
            <a:avLst/>
          </a:prstGeom>
          <a:noFill/>
        </p:spPr>
        <p:txBody>
          <a:bodyPr wrap="square" rtlCol="0">
            <a:spAutoFit/>
          </a:bodyPr>
          <a:lstStyle/>
          <a:p>
            <a:r>
              <a:rPr lang="id-ID" dirty="0"/>
              <a:t>Explanation: </a:t>
            </a:r>
            <a:r>
              <a:rPr lang="id-ID" dirty="0">
                <a:highlight>
                  <a:srgbClr val="C0C0C0"/>
                </a:highlight>
              </a:rPr>
              <a:t>docker run</a:t>
            </a:r>
            <a:r>
              <a:rPr lang="id-ID" dirty="0"/>
              <a:t> is used to run the image. Here are the explanations of the command arguments</a:t>
            </a:r>
          </a:p>
          <a:p>
            <a:pPr marL="285750" indent="-285750">
              <a:buFontTx/>
              <a:buChar char="-"/>
            </a:pPr>
            <a:r>
              <a:rPr lang="id-ID" dirty="0"/>
              <a:t>-d is used to start in detached mode, that runs in the background</a:t>
            </a:r>
          </a:p>
          <a:p>
            <a:pPr marL="285750" indent="-285750">
              <a:buFontTx/>
              <a:buChar char="-"/>
            </a:pPr>
            <a:r>
              <a:rPr lang="id-ID" dirty="0"/>
              <a:t>-p is used to exposed the needed ports</a:t>
            </a:r>
          </a:p>
          <a:p>
            <a:pPr marL="285750" indent="-285750">
              <a:buFontTx/>
              <a:buChar char="-"/>
            </a:pPr>
            <a:r>
              <a:rPr lang="id-ID" dirty="0"/>
              <a:t>The last args is choosing the image</a:t>
            </a:r>
            <a:endParaRPr lang="en-ID" dirty="0"/>
          </a:p>
        </p:txBody>
      </p:sp>
      <p:sp>
        <p:nvSpPr>
          <p:cNvPr id="6" name="TextBox 5">
            <a:extLst>
              <a:ext uri="{FF2B5EF4-FFF2-40B4-BE49-F238E27FC236}">
                <a16:creationId xmlns:a16="http://schemas.microsoft.com/office/drawing/2014/main" id="{3248ACD3-AE09-BA5B-9A6D-CC66AD9363DF}"/>
              </a:ext>
            </a:extLst>
          </p:cNvPr>
          <p:cNvSpPr txBox="1"/>
          <p:nvPr/>
        </p:nvSpPr>
        <p:spPr>
          <a:xfrm>
            <a:off x="2933700" y="5088710"/>
            <a:ext cx="8670942" cy="923330"/>
          </a:xfrm>
          <a:prstGeom prst="rect">
            <a:avLst/>
          </a:prstGeom>
          <a:noFill/>
        </p:spPr>
        <p:txBody>
          <a:bodyPr wrap="square" rtlCol="0">
            <a:spAutoFit/>
          </a:bodyPr>
          <a:lstStyle/>
          <a:p>
            <a:r>
              <a:rPr lang="id-ID" dirty="0"/>
              <a:t>You should see the container in the docker desktop, or you could run </a:t>
            </a:r>
            <a:r>
              <a:rPr lang="id-ID" dirty="0">
                <a:highlight>
                  <a:srgbClr val="C0C0C0"/>
                </a:highlight>
              </a:rPr>
              <a:t>docker ps </a:t>
            </a:r>
            <a:r>
              <a:rPr lang="id-ID" dirty="0"/>
              <a:t>command to see the status of the container. After that you start the existing container, by pressing the start button on container or run </a:t>
            </a:r>
            <a:r>
              <a:rPr lang="id-ID" dirty="0">
                <a:highlight>
                  <a:srgbClr val="C0C0C0"/>
                </a:highlight>
              </a:rPr>
              <a:t>docker start &lt;docker-id&gt;</a:t>
            </a:r>
            <a:endParaRPr lang="en-ID" dirty="0">
              <a:highlight>
                <a:srgbClr val="C0C0C0"/>
              </a:highlight>
            </a:endParaRPr>
          </a:p>
        </p:txBody>
      </p:sp>
    </p:spTree>
    <p:extLst>
      <p:ext uri="{BB962C8B-B14F-4D97-AF65-F5344CB8AC3E}">
        <p14:creationId xmlns:p14="http://schemas.microsoft.com/office/powerpoint/2010/main" val="2870384327"/>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stom" id="{F85C13B5-8B75-4CB8-BA5E-9CAC0747196D}" vid="{617487EE-AB70-4C55-8A81-E6744CC4A2C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9168DCE-134F-4610-A6AA-88CEBE8D7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CABF691C-888B-4061-8A6F-D5CE84A0254B}">
  <ds:schemaRefs>
    <ds:schemaRef ds:uri="http://schemas.microsoft.com/sharepoint/v3/contenttype/forms"/>
  </ds:schemaRefs>
</ds:datastoreItem>
</file>

<file path=customXml/itemProps3.xml><?xml version="1.0" encoding="utf-8"?>
<ds:datastoreItem xmlns:ds="http://schemas.openxmlformats.org/officeDocument/2006/customXml" ds:itemID="{5EDE3176-A15D-46A3-BDDB-64A0D736322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{AD4461C5-BD47-43CE-8949-41ADBDE4E618}tf67328976_win32</Template>
  <TotalTime>215</TotalTime>
  <Words>919</Words>
  <Application>Microsoft Office PowerPoint</Application>
  <PresentationFormat>Widescreen</PresentationFormat>
  <Paragraphs>125</Paragraphs>
  <Slides>33</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-apple-system</vt:lpstr>
      <vt:lpstr>Arial</vt:lpstr>
      <vt:lpstr>Calibri</vt:lpstr>
      <vt:lpstr>Tenorite</vt:lpstr>
      <vt:lpstr>Custom</vt:lpstr>
      <vt:lpstr>Apache kylin</vt:lpstr>
      <vt:lpstr>AGENDA</vt:lpstr>
      <vt:lpstr>Overview</vt:lpstr>
      <vt:lpstr>Apache kylin</vt:lpstr>
      <vt:lpstr>Target In this exercise, we will try to practice using Apache Kylin to Stream data into cubes. Below is the goal of this practice</vt:lpstr>
      <vt:lpstr>prerequisite</vt:lpstr>
      <vt:lpstr>Prerequisite</vt:lpstr>
      <vt:lpstr>Pull image from docker repository</vt:lpstr>
      <vt:lpstr>Create container from image</vt:lpstr>
      <vt:lpstr>Apache Kylin</vt:lpstr>
      <vt:lpstr>Kylin preview</vt:lpstr>
      <vt:lpstr>Create new project on kylin</vt:lpstr>
      <vt:lpstr>Create new data source</vt:lpstr>
      <vt:lpstr>Create new model</vt:lpstr>
      <vt:lpstr>Model configuration</vt:lpstr>
      <vt:lpstr>Model configuration</vt:lpstr>
      <vt:lpstr>Model configuration</vt:lpstr>
      <vt:lpstr>Model configuration</vt:lpstr>
      <vt:lpstr>Create new cube</vt:lpstr>
      <vt:lpstr>Cube configuration</vt:lpstr>
      <vt:lpstr>Cube configuration</vt:lpstr>
      <vt:lpstr>Cube configuration</vt:lpstr>
      <vt:lpstr>Cube configuration</vt:lpstr>
      <vt:lpstr>Cube configuration</vt:lpstr>
      <vt:lpstr>Cube configuration</vt:lpstr>
      <vt:lpstr>Cube configuration</vt:lpstr>
      <vt:lpstr>Build cube</vt:lpstr>
      <vt:lpstr>Build cube</vt:lpstr>
      <vt:lpstr>Query on kylin</vt:lpstr>
      <vt:lpstr>Kylin Insight</vt:lpstr>
      <vt:lpstr>Kylin Insight</vt:lpstr>
      <vt:lpstr>result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Kevin Ezra Patar Hasudungan</dc:creator>
  <cp:lastModifiedBy>Kevin Ezra Patar Hasudungan</cp:lastModifiedBy>
  <cp:revision>1</cp:revision>
  <dcterms:created xsi:type="dcterms:W3CDTF">2024-10-14T04:59:42Z</dcterms:created>
  <dcterms:modified xsi:type="dcterms:W3CDTF">2024-10-14T08:34:59Z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